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</p:sldIdLst>
  <p:sldSz cy="6994525" cx="12436475"/>
  <p:notesSz cx="6858000" cy="9144000"/>
  <p:embeddedFontLst>
    <p:embeddedFont>
      <p:font typeface="Roboto"/>
      <p:regular r:id="rId117"/>
      <p:bold r:id="rId118"/>
      <p:italic r:id="rId119"/>
      <p:boldItalic r:id="rId120"/>
    </p:embeddedFont>
    <p:embeddedFont>
      <p:font typeface="Quattrocento Sans"/>
      <p:regular r:id="rId121"/>
      <p:bold r:id="rId122"/>
      <p:italic r:id="rId123"/>
      <p:boldItalic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121" Type="http://schemas.openxmlformats.org/officeDocument/2006/relationships/font" Target="fonts/QuattrocentoSans-regular.fntdata"/><Relationship Id="rId25" Type="http://schemas.openxmlformats.org/officeDocument/2006/relationships/slide" Target="slides/slide21.xml"/><Relationship Id="rId120" Type="http://schemas.openxmlformats.org/officeDocument/2006/relationships/font" Target="fonts/Robot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24" Type="http://schemas.openxmlformats.org/officeDocument/2006/relationships/font" Target="fonts/QuattrocentoSans-boldItalic.fntdata"/><Relationship Id="rId123" Type="http://schemas.openxmlformats.org/officeDocument/2006/relationships/font" Target="fonts/QuattrocentoSans-italic.fntdata"/><Relationship Id="rId122" Type="http://schemas.openxmlformats.org/officeDocument/2006/relationships/font" Target="fonts/QuattrocentoSans-bold.fntdata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Roboto-bold.fntdata"/><Relationship Id="rId117" Type="http://schemas.openxmlformats.org/officeDocument/2006/relationships/font" Target="fonts/Roboto-regular.fntdata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font" Target="fonts/Roboto-italic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1" type="ftr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spcBef>
                <a:spcPts val="34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326b5f00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g326b5f0037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5ebbba2ec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g5ebbba2ecd_0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5ebbba2ec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g5ebbba2ecd_0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5ebbba2ec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g5ebbba2ecd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5ebbba2ecd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g5ebbba2ecd_0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5ebbba2ecd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g5ebbba2ecd_0_4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5ebbba2ecd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g5ebbba2ecd_0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5ebbba2ecd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g5ebbba2ecd_0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5ebbba2ecd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g5ebbba2ecd_0_4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5ebbba2ecd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g5ebbba2ecd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5ebbba2ec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g5ebbba2ecd_0_4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326b5f00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g326b5f0037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5ebbba2ecd_0_11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5ebbba2e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5ebbba2ecd_0_16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5ebbba2ec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5ebbba2ecd_0_20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5ebbba2e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5ebbba2ecd_0_25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5ebbba2ec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5ebbba2ecd_0_29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5ebbba2ec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5ebbba2ecd_0_34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5ebbba2e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5ebbba2ecd_0_39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5ebbba2ec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ebbba2ecd_0_46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5ebbba2ec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5ebbba2ecd_0_50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5ebbba2ec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5ebbba2ecd_0_56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5ebbba2ec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5ebbba2ecd_0_61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5ebbba2ec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5ebbba2ec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g5ebbba2ecd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5ebbba2ecd_0_161:notes"/>
          <p:cNvSpPr/>
          <p:nvPr>
            <p:ph idx="2" type="sldImg"/>
          </p:nvPr>
        </p:nvSpPr>
        <p:spPr>
          <a:xfrm>
            <a:off x="380868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5ebbba2ec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5ebbba2ec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g5ebbba2ecd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326b5f003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g326b5f0037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326b5f00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g326b5f0037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23945" y="1012530"/>
            <a:ext cx="11588700" cy="2791200"/>
          </a:xfrm>
          <a:prstGeom prst="rect">
            <a:avLst/>
          </a:prstGeom>
        </p:spPr>
        <p:txBody>
          <a:bodyPr anchorCtr="0" anchor="b" bIns="124350" lIns="124350" spcFirstLastPara="1" rIns="124350" wrap="square" tIns="124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2pPr>
            <a:lvl3pPr lvl="2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3pPr>
            <a:lvl4pPr lvl="3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4pPr>
            <a:lvl5pPr lvl="4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5pPr>
            <a:lvl6pPr lvl="5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6pPr>
            <a:lvl7pPr lvl="6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7pPr>
            <a:lvl8pPr lvl="7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8pPr>
            <a:lvl9pPr lvl="8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23934" y="3854060"/>
            <a:ext cx="11588700" cy="10779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23934" y="1504193"/>
            <a:ext cx="11588700" cy="2670000"/>
          </a:xfrm>
          <a:prstGeom prst="rect">
            <a:avLst/>
          </a:prstGeom>
        </p:spPr>
        <p:txBody>
          <a:bodyPr anchorCtr="0" anchor="b" bIns="124350" lIns="124350" spcFirstLastPara="1" rIns="124350" wrap="square" tIns="124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23934" y="4286637"/>
            <a:ext cx="11588700" cy="176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200"/>
              </a:spcBef>
              <a:spcAft>
                <a:spcPts val="22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ccent 4">
  <p:cSld name="Section Title Accent 4">
    <p:bg>
      <p:bgPr>
        <a:solidFill>
          <a:schemeClr val="accent4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274638" y="2125662"/>
            <a:ext cx="118872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Quattrocento Sans"/>
              <a:buNone/>
              <a:defRPr b="0" i="0" sz="7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Non-bulleted text">
  <p:cSld name="Title &amp; Non-bulleted 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274639" y="295274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  <a:defRPr b="0" i="0" sz="4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274638" y="1212850"/>
            <a:ext cx="118872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55600" lvl="6" marL="3200400" marR="0" rtl="0" algn="l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spcBef>
                <a:spcPts val="2200"/>
              </a:spcBef>
              <a:spcAft>
                <a:spcPts val="220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23934" y="2924890"/>
            <a:ext cx="11588700" cy="11448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23934" y="1567224"/>
            <a:ext cx="115887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200"/>
              </a:spcBef>
              <a:spcAft>
                <a:spcPts val="22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23934" y="1567224"/>
            <a:ext cx="54402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200"/>
              </a:spcBef>
              <a:spcAft>
                <a:spcPts val="22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572400" y="1567224"/>
            <a:ext cx="54402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200"/>
              </a:spcBef>
              <a:spcAft>
                <a:spcPts val="22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23934" y="755547"/>
            <a:ext cx="3819000" cy="1027800"/>
          </a:xfrm>
          <a:prstGeom prst="rect">
            <a:avLst/>
          </a:prstGeom>
        </p:spPr>
        <p:txBody>
          <a:bodyPr anchorCtr="0" anchor="b" bIns="124350" lIns="124350" spcFirstLastPara="1" rIns="124350" wrap="square" tIns="1243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23934" y="1889684"/>
            <a:ext cx="3819000" cy="43236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200"/>
              </a:spcBef>
              <a:spcAft>
                <a:spcPts val="22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66774" y="612148"/>
            <a:ext cx="8660700" cy="55629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218238" y="-170"/>
            <a:ext cx="6218100" cy="69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61098" y="1676966"/>
            <a:ext cx="5501700" cy="2015700"/>
          </a:xfrm>
          <a:prstGeom prst="rect">
            <a:avLst/>
          </a:prstGeom>
        </p:spPr>
        <p:txBody>
          <a:bodyPr anchorCtr="0" anchor="b" bIns="124350" lIns="124350" spcFirstLastPara="1" rIns="124350" wrap="square" tIns="1243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61098" y="3811836"/>
            <a:ext cx="5501700" cy="16797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718063" y="984653"/>
            <a:ext cx="5218500" cy="50250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200"/>
              </a:spcBef>
              <a:spcAft>
                <a:spcPts val="22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23934" y="5753060"/>
            <a:ext cx="8158800" cy="8229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23934" y="1567224"/>
            <a:ext cx="11588700" cy="4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350" lIns="124350" spcFirstLastPara="1" rIns="124350" wrap="square" tIns="12435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523131" y="6341399"/>
            <a:ext cx="74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4350" lIns="124350" spcFirstLastPara="1" rIns="124350" wrap="square" tIns="124350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1.png"/><Relationship Id="rId4" Type="http://schemas.openxmlformats.org/officeDocument/2006/relationships/image" Target="../media/image9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hyperlink" Target="http://web.eecs.umich.edu/~honglak/icml09-ConvolutionalDeepBeliefNetworks.pdf" TargetMode="External"/><Relationship Id="rId5" Type="http://schemas.openxmlformats.org/officeDocument/2006/relationships/hyperlink" Target="http://web.eecs.umich.edu/~honglak/icml09-ConvolutionalDeepBeliefNetworks.pdf" TargetMode="External"/><Relationship Id="rId6" Type="http://schemas.openxmlformats.org/officeDocument/2006/relationships/hyperlink" Target="http://web.eecs.umich.edu/~honglak/icml09-ConvolutionalDeepBeliefNetworks.pdf" TargetMode="External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Relationship Id="rId5" Type="http://schemas.openxmlformats.org/officeDocument/2006/relationships/image" Target="../media/image13.png"/><Relationship Id="rId6" Type="http://schemas.openxmlformats.org/officeDocument/2006/relationships/image" Target="../media/image37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37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45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Relationship Id="rId4" Type="http://schemas.openxmlformats.org/officeDocument/2006/relationships/image" Target="../media/image46.png"/><Relationship Id="rId5" Type="http://schemas.openxmlformats.org/officeDocument/2006/relationships/image" Target="../media/image38.png"/><Relationship Id="rId6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Relationship Id="rId6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Relationship Id="rId4" Type="http://schemas.openxmlformats.org/officeDocument/2006/relationships/image" Target="../media/image1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Relationship Id="rId4" Type="http://schemas.openxmlformats.org/officeDocument/2006/relationships/image" Target="../media/image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2.png"/><Relationship Id="rId4" Type="http://schemas.openxmlformats.org/officeDocument/2006/relationships/image" Target="../media/image1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4.png"/><Relationship Id="rId4" Type="http://schemas.openxmlformats.org/officeDocument/2006/relationships/image" Target="../media/image1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Relationship Id="rId4" Type="http://schemas.openxmlformats.org/officeDocument/2006/relationships/image" Target="../media/image7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5.png"/><Relationship Id="rId4" Type="http://schemas.openxmlformats.org/officeDocument/2006/relationships/hyperlink" Target="http://web.eecs.umich.edu/~honglak/icml09-ConvolutionalDeepBeliefNetworks.pdf" TargetMode="External"/><Relationship Id="rId5" Type="http://schemas.openxmlformats.org/officeDocument/2006/relationships/hyperlink" Target="http://web.eecs.umich.edu/~honglak/icml09-ConvolutionalDeepBeliefNetworks.pdf" TargetMode="External"/><Relationship Id="rId6" Type="http://schemas.openxmlformats.org/officeDocument/2006/relationships/hyperlink" Target="http://web.eecs.umich.edu/~honglak/icml09-ConvolutionalDeepBeliefNetworks.pdf" TargetMode="External"/><Relationship Id="rId7" Type="http://schemas.openxmlformats.org/officeDocument/2006/relationships/image" Target="../media/image7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274625" y="1358287"/>
            <a:ext cx="118872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Quattrocento Sans"/>
              <a:buNone/>
            </a:pPr>
            <a:r>
              <a:rPr lang="en-US" sz="6000">
                <a:solidFill>
                  <a:srgbClr val="000000"/>
                </a:solidFill>
              </a:rPr>
              <a:t>Neural networks in Computer Vision</a:t>
            </a:r>
            <a:r>
              <a:rPr lang="en-US">
                <a:solidFill>
                  <a:srgbClr val="000000"/>
                </a:solidFill>
              </a:rPr>
              <a:t>: CNN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8441050" y="5221650"/>
            <a:ext cx="31137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materials created by </a:t>
            </a:r>
            <a:r>
              <a:rPr b="1" lang="en-US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Brandon Rohrer</a:t>
            </a:r>
            <a:endParaRPr b="1"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9837" y="2050622"/>
            <a:ext cx="3515522" cy="340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637" y="2049461"/>
            <a:ext cx="3496022" cy="338946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ConvNets match pieces of the image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5595868" y="808308"/>
            <a:ext cx="1000915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</a:t>
            </a:r>
            <a:endParaRPr/>
          </a:p>
        </p:txBody>
      </p:sp>
      <p:cxnSp>
        <p:nvCxnSpPr>
          <p:cNvPr id="165" name="Google Shape;165;p24"/>
          <p:cNvCxnSpPr>
            <a:endCxn id="164" idx="1"/>
          </p:cNvCxnSpPr>
          <p:nvPr/>
        </p:nvCxnSpPr>
        <p:spPr>
          <a:xfrm flipH="1" rot="10800000">
            <a:off x="1417768" y="1454639"/>
            <a:ext cx="4178100" cy="9759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4"/>
          <p:cNvCxnSpPr>
            <a:stCxn id="164" idx="3"/>
          </p:cNvCxnSpPr>
          <p:nvPr/>
        </p:nvCxnSpPr>
        <p:spPr>
          <a:xfrm>
            <a:off x="6596783" y="1454639"/>
            <a:ext cx="2159400" cy="13566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4"/>
          <p:cNvSpPr txBox="1"/>
          <p:nvPr/>
        </p:nvSpPr>
        <p:spPr>
          <a:xfrm>
            <a:off x="5592488" y="5706268"/>
            <a:ext cx="1000915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</a:t>
            </a:r>
            <a:endParaRPr/>
          </a:p>
        </p:txBody>
      </p:sp>
      <p:cxnSp>
        <p:nvCxnSpPr>
          <p:cNvPr id="168" name="Google Shape;168;p24"/>
          <p:cNvCxnSpPr/>
          <p:nvPr/>
        </p:nvCxnSpPr>
        <p:spPr>
          <a:xfrm>
            <a:off x="1412203" y="5110140"/>
            <a:ext cx="4180285" cy="1206522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24"/>
          <p:cNvCxnSpPr>
            <a:stCxn id="167" idx="3"/>
          </p:cNvCxnSpPr>
          <p:nvPr/>
        </p:nvCxnSpPr>
        <p:spPr>
          <a:xfrm flipH="1" rot="10800000">
            <a:off x="6593403" y="4348899"/>
            <a:ext cx="1758300" cy="20037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24"/>
          <p:cNvSpPr txBox="1"/>
          <p:nvPr/>
        </p:nvSpPr>
        <p:spPr>
          <a:xfrm>
            <a:off x="5594845" y="3014189"/>
            <a:ext cx="1000915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</a:t>
            </a:r>
            <a:endParaRPr/>
          </a:p>
        </p:txBody>
      </p:sp>
      <p:cxnSp>
        <p:nvCxnSpPr>
          <p:cNvPr id="171" name="Google Shape;171;p24"/>
          <p:cNvCxnSpPr>
            <a:endCxn id="170" idx="1"/>
          </p:cNvCxnSpPr>
          <p:nvPr/>
        </p:nvCxnSpPr>
        <p:spPr>
          <a:xfrm>
            <a:off x="3342145" y="3205120"/>
            <a:ext cx="2252700" cy="4554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24"/>
          <p:cNvCxnSpPr>
            <a:stCxn id="170" idx="3"/>
          </p:cNvCxnSpPr>
          <p:nvPr/>
        </p:nvCxnSpPr>
        <p:spPr>
          <a:xfrm>
            <a:off x="6595760" y="3660520"/>
            <a:ext cx="2137200" cy="6885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24"/>
          <p:cNvSpPr/>
          <p:nvPr/>
        </p:nvSpPr>
        <p:spPr>
          <a:xfrm>
            <a:off x="1417637" y="2430462"/>
            <a:ext cx="762000" cy="762000"/>
          </a:xfrm>
          <a:prstGeom prst="rect">
            <a:avLst/>
          </a:prstGeom>
          <a:noFill/>
          <a:ln cap="flat" cmpd="sng" w="571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7970837" y="2811462"/>
            <a:ext cx="762000" cy="762000"/>
          </a:xfrm>
          <a:prstGeom prst="rect">
            <a:avLst/>
          </a:prstGeom>
          <a:noFill/>
          <a:ln cap="flat" cmpd="sng" w="571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1417637" y="4335462"/>
            <a:ext cx="762000" cy="762000"/>
          </a:xfrm>
          <a:prstGeom prst="rect">
            <a:avLst/>
          </a:prstGeom>
          <a:noFill/>
          <a:ln cap="flat" cmpd="sng" w="57150">
            <a:solidFill>
              <a:srgbClr val="9458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8351837" y="4335462"/>
            <a:ext cx="762000" cy="762000"/>
          </a:xfrm>
          <a:prstGeom prst="rect">
            <a:avLst/>
          </a:prstGeom>
          <a:noFill/>
          <a:ln cap="flat" cmpd="sng" w="57150">
            <a:solidFill>
              <a:srgbClr val="9458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2179637" y="3192462"/>
            <a:ext cx="1219200" cy="1143000"/>
          </a:xfrm>
          <a:prstGeom prst="rect">
            <a:avLst/>
          </a:prstGeom>
          <a:noFill/>
          <a:ln cap="flat" cmpd="sng" w="57150">
            <a:solidFill>
              <a:srgbClr val="FE80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8732837" y="3192462"/>
            <a:ext cx="1219200" cy="1143000"/>
          </a:xfrm>
          <a:prstGeom prst="rect">
            <a:avLst/>
          </a:prstGeom>
          <a:noFill/>
          <a:ln cap="flat" cmpd="sng" w="57150">
            <a:solidFill>
              <a:srgbClr val="FE80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79" name="Google Shape;179;p24"/>
          <p:cNvCxnSpPr>
            <a:endCxn id="164" idx="1"/>
          </p:cNvCxnSpPr>
          <p:nvPr/>
        </p:nvCxnSpPr>
        <p:spPr>
          <a:xfrm flipH="1" rot="10800000">
            <a:off x="2201068" y="1454639"/>
            <a:ext cx="3394800" cy="17244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24"/>
          <p:cNvCxnSpPr>
            <a:stCxn id="164" idx="3"/>
          </p:cNvCxnSpPr>
          <p:nvPr/>
        </p:nvCxnSpPr>
        <p:spPr>
          <a:xfrm>
            <a:off x="6596783" y="1454639"/>
            <a:ext cx="1350300" cy="21207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24"/>
          <p:cNvCxnSpPr>
            <a:endCxn id="170" idx="1"/>
          </p:cNvCxnSpPr>
          <p:nvPr/>
        </p:nvCxnSpPr>
        <p:spPr>
          <a:xfrm flipH="1" rot="10800000">
            <a:off x="3398845" y="3660520"/>
            <a:ext cx="2196000" cy="6750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24"/>
          <p:cNvCxnSpPr>
            <a:stCxn id="170" idx="3"/>
          </p:cNvCxnSpPr>
          <p:nvPr/>
        </p:nvCxnSpPr>
        <p:spPr>
          <a:xfrm flipH="1" rot="10800000">
            <a:off x="6595760" y="3213220"/>
            <a:ext cx="2137200" cy="4473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24"/>
          <p:cNvCxnSpPr>
            <a:endCxn id="167" idx="1"/>
          </p:cNvCxnSpPr>
          <p:nvPr/>
        </p:nvCxnSpPr>
        <p:spPr>
          <a:xfrm>
            <a:off x="2179688" y="4361499"/>
            <a:ext cx="3412800" cy="19911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24"/>
          <p:cNvCxnSpPr>
            <a:stCxn id="167" idx="3"/>
          </p:cNvCxnSpPr>
          <p:nvPr/>
        </p:nvCxnSpPr>
        <p:spPr>
          <a:xfrm flipH="1" rot="10800000">
            <a:off x="6593403" y="5108799"/>
            <a:ext cx="2520300" cy="12438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14"/>
          <p:cNvSpPr txBox="1"/>
          <p:nvPr>
            <p:ph type="title"/>
          </p:nvPr>
        </p:nvSpPr>
        <p:spPr>
          <a:xfrm>
            <a:off x="273426" y="259999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lang="en-US">
                <a:solidFill>
                  <a:srgbClr val="000000"/>
                </a:solidFill>
              </a:rPr>
              <a:t>What will CNN learn in real images?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15" name="Google Shape;231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525" y="2081625"/>
            <a:ext cx="66675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0" name="Google Shape;232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74" y="3343415"/>
            <a:ext cx="1371407" cy="1329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1" name="Google Shape;2321;p115"/>
          <p:cNvCxnSpPr/>
          <p:nvPr/>
        </p:nvCxnSpPr>
        <p:spPr>
          <a:xfrm flipH="1" rot="10800000">
            <a:off x="1722437" y="3998411"/>
            <a:ext cx="304800" cy="9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322" name="Google Shape;2322;p115"/>
          <p:cNvGrpSpPr/>
          <p:nvPr/>
        </p:nvGrpSpPr>
        <p:grpSpPr>
          <a:xfrm>
            <a:off x="3887680" y="4250178"/>
            <a:ext cx="507321" cy="534187"/>
            <a:chOff x="4740385" y="3954462"/>
            <a:chExt cx="487200" cy="513000"/>
          </a:xfrm>
        </p:grpSpPr>
        <p:sp>
          <p:nvSpPr>
            <p:cNvPr id="2323" name="Google Shape;2323;p115"/>
            <p:cNvSpPr/>
            <p:nvPr/>
          </p:nvSpPr>
          <p:spPr>
            <a:xfrm>
              <a:off x="4740385" y="3954462"/>
              <a:ext cx="487200" cy="5130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324" name="Google Shape;2324;p115"/>
            <p:cNvCxnSpPr>
              <a:stCxn id="2323" idx="1"/>
              <a:endCxn id="2323" idx="5"/>
            </p:cNvCxnSpPr>
            <p:nvPr/>
          </p:nvCxnSpPr>
          <p:spPr>
            <a:xfrm>
              <a:off x="4811734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5" name="Google Shape;2325;p115"/>
            <p:cNvCxnSpPr>
              <a:stCxn id="2323" idx="7"/>
              <a:endCxn id="2323" idx="3"/>
            </p:cNvCxnSpPr>
            <p:nvPr/>
          </p:nvCxnSpPr>
          <p:spPr>
            <a:xfrm flipH="1">
              <a:off x="4811536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26" name="Google Shape;2326;p115"/>
          <p:cNvSpPr/>
          <p:nvPr/>
        </p:nvSpPr>
        <p:spPr>
          <a:xfrm>
            <a:off x="3775395" y="2905070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327" name="Google Shape;2327;p115"/>
          <p:cNvGrpSpPr/>
          <p:nvPr/>
        </p:nvGrpSpPr>
        <p:grpSpPr>
          <a:xfrm>
            <a:off x="4795674" y="4255587"/>
            <a:ext cx="503725" cy="530222"/>
            <a:chOff x="5154100" y="3720044"/>
            <a:chExt cx="801600" cy="843900"/>
          </a:xfrm>
        </p:grpSpPr>
        <p:sp>
          <p:nvSpPr>
            <p:cNvPr id="2328" name="Google Shape;2328;p115"/>
            <p:cNvSpPr/>
            <p:nvPr/>
          </p:nvSpPr>
          <p:spPr>
            <a:xfrm>
              <a:off x="5154100" y="3720044"/>
              <a:ext cx="801600" cy="8439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329" name="Google Shape;2329;p115"/>
            <p:cNvCxnSpPr>
              <a:stCxn id="2328" idx="2"/>
            </p:cNvCxnSpPr>
            <p:nvPr/>
          </p:nvCxnSpPr>
          <p:spPr>
            <a:xfrm>
              <a:off x="5154100" y="4141994"/>
              <a:ext cx="421200" cy="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0" name="Google Shape;2330;p115"/>
            <p:cNvCxnSpPr>
              <a:endCxn id="2328" idx="7"/>
            </p:cNvCxnSpPr>
            <p:nvPr/>
          </p:nvCxnSpPr>
          <p:spPr>
            <a:xfrm flipH="1" rot="10800000">
              <a:off x="5554808" y="3843630"/>
              <a:ext cx="283500" cy="2988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31" name="Google Shape;2331;p115"/>
          <p:cNvSpPr/>
          <p:nvPr/>
        </p:nvSpPr>
        <p:spPr>
          <a:xfrm>
            <a:off x="4661272" y="2898889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2" name="Google Shape;2332;p115"/>
          <p:cNvSpPr/>
          <p:nvPr/>
        </p:nvSpPr>
        <p:spPr>
          <a:xfrm rot="5400000">
            <a:off x="5764171" y="4217254"/>
            <a:ext cx="361500" cy="580200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3" name="Google Shape;2333;p115"/>
          <p:cNvSpPr/>
          <p:nvPr/>
        </p:nvSpPr>
        <p:spPr>
          <a:xfrm>
            <a:off x="5559830" y="2905070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4" name="Google Shape;2334;p115"/>
          <p:cNvSpPr txBox="1"/>
          <p:nvPr/>
        </p:nvSpPr>
        <p:spPr>
          <a:xfrm rot="-5400000">
            <a:off x="3472593" y="3324673"/>
            <a:ext cx="1333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</a:t>
            </a:r>
            <a:endParaRPr sz="1400"/>
          </a:p>
        </p:txBody>
      </p:sp>
      <p:sp>
        <p:nvSpPr>
          <p:cNvPr id="2335" name="Google Shape;2335;p115"/>
          <p:cNvSpPr txBox="1"/>
          <p:nvPr/>
        </p:nvSpPr>
        <p:spPr>
          <a:xfrm rot="-5400000">
            <a:off x="4637411" y="3320689"/>
            <a:ext cx="772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</a:t>
            </a:r>
            <a:endParaRPr sz="1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6" name="Google Shape;2336;p115"/>
          <p:cNvSpPr txBox="1"/>
          <p:nvPr/>
        </p:nvSpPr>
        <p:spPr>
          <a:xfrm rot="-5400000">
            <a:off x="5467204" y="3332577"/>
            <a:ext cx="968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 sz="1400"/>
          </a:p>
        </p:txBody>
      </p:sp>
      <p:grpSp>
        <p:nvGrpSpPr>
          <p:cNvPr id="2337" name="Google Shape;2337;p115"/>
          <p:cNvGrpSpPr/>
          <p:nvPr/>
        </p:nvGrpSpPr>
        <p:grpSpPr>
          <a:xfrm>
            <a:off x="2139523" y="4256358"/>
            <a:ext cx="507321" cy="534187"/>
            <a:chOff x="4740385" y="3954462"/>
            <a:chExt cx="487200" cy="513000"/>
          </a:xfrm>
        </p:grpSpPr>
        <p:sp>
          <p:nvSpPr>
            <p:cNvPr id="2338" name="Google Shape;2338;p115"/>
            <p:cNvSpPr/>
            <p:nvPr/>
          </p:nvSpPr>
          <p:spPr>
            <a:xfrm>
              <a:off x="4740385" y="3954462"/>
              <a:ext cx="487200" cy="5130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339" name="Google Shape;2339;p115"/>
            <p:cNvCxnSpPr>
              <a:stCxn id="2338" idx="1"/>
              <a:endCxn id="2338" idx="5"/>
            </p:cNvCxnSpPr>
            <p:nvPr/>
          </p:nvCxnSpPr>
          <p:spPr>
            <a:xfrm>
              <a:off x="4811734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0" name="Google Shape;2340;p115"/>
            <p:cNvCxnSpPr>
              <a:stCxn id="2338" idx="7"/>
              <a:endCxn id="2338" idx="3"/>
            </p:cNvCxnSpPr>
            <p:nvPr/>
          </p:nvCxnSpPr>
          <p:spPr>
            <a:xfrm flipH="1">
              <a:off x="4811536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41" name="Google Shape;2341;p115"/>
          <p:cNvSpPr/>
          <p:nvPr/>
        </p:nvSpPr>
        <p:spPr>
          <a:xfrm>
            <a:off x="2027237" y="2911250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342" name="Google Shape;2342;p115"/>
          <p:cNvGrpSpPr/>
          <p:nvPr/>
        </p:nvGrpSpPr>
        <p:grpSpPr>
          <a:xfrm>
            <a:off x="3047517" y="4261766"/>
            <a:ext cx="503725" cy="530222"/>
            <a:chOff x="5154100" y="3720044"/>
            <a:chExt cx="801600" cy="843900"/>
          </a:xfrm>
        </p:grpSpPr>
        <p:sp>
          <p:nvSpPr>
            <p:cNvPr id="2343" name="Google Shape;2343;p115"/>
            <p:cNvSpPr/>
            <p:nvPr/>
          </p:nvSpPr>
          <p:spPr>
            <a:xfrm>
              <a:off x="5154100" y="3720044"/>
              <a:ext cx="801600" cy="8439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344" name="Google Shape;2344;p115"/>
            <p:cNvCxnSpPr>
              <a:stCxn id="2343" idx="2"/>
            </p:cNvCxnSpPr>
            <p:nvPr/>
          </p:nvCxnSpPr>
          <p:spPr>
            <a:xfrm>
              <a:off x="5154100" y="4141994"/>
              <a:ext cx="421200" cy="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5" name="Google Shape;2345;p115"/>
            <p:cNvCxnSpPr>
              <a:endCxn id="2343" idx="7"/>
            </p:cNvCxnSpPr>
            <p:nvPr/>
          </p:nvCxnSpPr>
          <p:spPr>
            <a:xfrm flipH="1" rot="10800000">
              <a:off x="5554808" y="3843630"/>
              <a:ext cx="283500" cy="2988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46" name="Google Shape;2346;p115"/>
          <p:cNvSpPr/>
          <p:nvPr/>
        </p:nvSpPr>
        <p:spPr>
          <a:xfrm>
            <a:off x="2913116" y="2905070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47" name="Google Shape;2347;p115"/>
          <p:cNvSpPr txBox="1"/>
          <p:nvPr/>
        </p:nvSpPr>
        <p:spPr>
          <a:xfrm rot="-5400000">
            <a:off x="1724437" y="3330854"/>
            <a:ext cx="1333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</a:t>
            </a:r>
            <a:endParaRPr sz="1400"/>
          </a:p>
        </p:txBody>
      </p:sp>
      <p:sp>
        <p:nvSpPr>
          <p:cNvPr id="2348" name="Google Shape;2348;p115"/>
          <p:cNvSpPr txBox="1"/>
          <p:nvPr/>
        </p:nvSpPr>
        <p:spPr>
          <a:xfrm rot="-5400000">
            <a:off x="2889253" y="3326870"/>
            <a:ext cx="772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</a:t>
            </a:r>
            <a:endParaRPr sz="1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349" name="Google Shape;2349;p115"/>
          <p:cNvGrpSpPr/>
          <p:nvPr/>
        </p:nvGrpSpPr>
        <p:grpSpPr>
          <a:xfrm>
            <a:off x="6545113" y="4238950"/>
            <a:ext cx="507321" cy="534187"/>
            <a:chOff x="4740385" y="3954462"/>
            <a:chExt cx="487200" cy="513000"/>
          </a:xfrm>
        </p:grpSpPr>
        <p:sp>
          <p:nvSpPr>
            <p:cNvPr id="2350" name="Google Shape;2350;p115"/>
            <p:cNvSpPr/>
            <p:nvPr/>
          </p:nvSpPr>
          <p:spPr>
            <a:xfrm>
              <a:off x="4740385" y="3954462"/>
              <a:ext cx="487200" cy="5130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351" name="Google Shape;2351;p115"/>
            <p:cNvCxnSpPr>
              <a:stCxn id="2350" idx="1"/>
              <a:endCxn id="2350" idx="5"/>
            </p:cNvCxnSpPr>
            <p:nvPr/>
          </p:nvCxnSpPr>
          <p:spPr>
            <a:xfrm>
              <a:off x="4811734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2" name="Google Shape;2352;p115"/>
            <p:cNvCxnSpPr>
              <a:stCxn id="2350" idx="7"/>
              <a:endCxn id="2350" idx="3"/>
            </p:cNvCxnSpPr>
            <p:nvPr/>
          </p:nvCxnSpPr>
          <p:spPr>
            <a:xfrm flipH="1">
              <a:off x="4811536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53" name="Google Shape;2353;p115"/>
          <p:cNvSpPr/>
          <p:nvPr/>
        </p:nvSpPr>
        <p:spPr>
          <a:xfrm>
            <a:off x="6432827" y="2893843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354" name="Google Shape;2354;p115"/>
          <p:cNvGrpSpPr/>
          <p:nvPr/>
        </p:nvGrpSpPr>
        <p:grpSpPr>
          <a:xfrm>
            <a:off x="7453107" y="4244359"/>
            <a:ext cx="503725" cy="530222"/>
            <a:chOff x="5154100" y="3720044"/>
            <a:chExt cx="801600" cy="843900"/>
          </a:xfrm>
        </p:grpSpPr>
        <p:sp>
          <p:nvSpPr>
            <p:cNvPr id="2355" name="Google Shape;2355;p115"/>
            <p:cNvSpPr/>
            <p:nvPr/>
          </p:nvSpPr>
          <p:spPr>
            <a:xfrm>
              <a:off x="5154100" y="3720044"/>
              <a:ext cx="801600" cy="8439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356" name="Google Shape;2356;p115"/>
            <p:cNvCxnSpPr>
              <a:stCxn id="2355" idx="2"/>
            </p:cNvCxnSpPr>
            <p:nvPr/>
          </p:nvCxnSpPr>
          <p:spPr>
            <a:xfrm>
              <a:off x="5154100" y="4141994"/>
              <a:ext cx="421200" cy="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7" name="Google Shape;2357;p115"/>
            <p:cNvCxnSpPr>
              <a:endCxn id="2355" idx="7"/>
            </p:cNvCxnSpPr>
            <p:nvPr/>
          </p:nvCxnSpPr>
          <p:spPr>
            <a:xfrm flipH="1" rot="10800000">
              <a:off x="5554808" y="3843630"/>
              <a:ext cx="283500" cy="2988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58" name="Google Shape;2358;p115"/>
          <p:cNvSpPr/>
          <p:nvPr/>
        </p:nvSpPr>
        <p:spPr>
          <a:xfrm>
            <a:off x="7318705" y="2887662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9" name="Google Shape;2359;p115"/>
          <p:cNvSpPr/>
          <p:nvPr/>
        </p:nvSpPr>
        <p:spPr>
          <a:xfrm rot="5400000">
            <a:off x="8421603" y="4206027"/>
            <a:ext cx="361500" cy="580200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60" name="Google Shape;2360;p115"/>
          <p:cNvSpPr/>
          <p:nvPr/>
        </p:nvSpPr>
        <p:spPr>
          <a:xfrm>
            <a:off x="8217262" y="2893843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61" name="Google Shape;2361;p115"/>
          <p:cNvSpPr txBox="1"/>
          <p:nvPr/>
        </p:nvSpPr>
        <p:spPr>
          <a:xfrm rot="-5400000">
            <a:off x="6130025" y="3313445"/>
            <a:ext cx="1333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</a:t>
            </a:r>
            <a:endParaRPr sz="1400"/>
          </a:p>
        </p:txBody>
      </p:sp>
      <p:sp>
        <p:nvSpPr>
          <p:cNvPr id="2362" name="Google Shape;2362;p115"/>
          <p:cNvSpPr txBox="1"/>
          <p:nvPr/>
        </p:nvSpPr>
        <p:spPr>
          <a:xfrm rot="-5400000">
            <a:off x="7294842" y="3309463"/>
            <a:ext cx="772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</a:t>
            </a:r>
            <a:endParaRPr sz="1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63" name="Google Shape;2363;p115"/>
          <p:cNvSpPr txBox="1"/>
          <p:nvPr/>
        </p:nvSpPr>
        <p:spPr>
          <a:xfrm rot="-5400000">
            <a:off x="8124635" y="3321348"/>
            <a:ext cx="968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 sz="1400"/>
          </a:p>
        </p:txBody>
      </p:sp>
      <p:sp>
        <p:nvSpPr>
          <p:cNvPr id="2364" name="Google Shape;2364;p115"/>
          <p:cNvSpPr/>
          <p:nvPr/>
        </p:nvSpPr>
        <p:spPr>
          <a:xfrm>
            <a:off x="9131662" y="2887662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65" name="Google Shape;2365;p115"/>
          <p:cNvSpPr txBox="1"/>
          <p:nvPr/>
        </p:nvSpPr>
        <p:spPr>
          <a:xfrm rot="-5400000">
            <a:off x="8924166" y="3179657"/>
            <a:ext cx="1198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</a:t>
            </a:r>
            <a:endParaRPr sz="1400"/>
          </a:p>
          <a:p>
            <a:pPr indent="0" lvl="0" marL="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connected</a:t>
            </a:r>
            <a:endParaRPr sz="1400"/>
          </a:p>
        </p:txBody>
      </p:sp>
      <p:grpSp>
        <p:nvGrpSpPr>
          <p:cNvPr id="2366" name="Google Shape;2366;p115"/>
          <p:cNvGrpSpPr/>
          <p:nvPr/>
        </p:nvGrpSpPr>
        <p:grpSpPr>
          <a:xfrm>
            <a:off x="9319930" y="4246455"/>
            <a:ext cx="410078" cy="527106"/>
            <a:chOff x="5684837" y="3268662"/>
            <a:chExt cx="1066800" cy="1371600"/>
          </a:xfrm>
        </p:grpSpPr>
        <p:sp>
          <p:nvSpPr>
            <p:cNvPr id="2367" name="Google Shape;2367;p115"/>
            <p:cNvSpPr/>
            <p:nvPr/>
          </p:nvSpPr>
          <p:spPr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368" name="Google Shape;2368;p115"/>
            <p:cNvCxnSpPr>
              <a:stCxn id="2369" idx="6"/>
              <a:endCxn id="2370" idx="2"/>
            </p:cNvCxnSpPr>
            <p:nvPr/>
          </p:nvCxnSpPr>
          <p:spPr>
            <a:xfrm>
              <a:off x="5837237" y="3344862"/>
              <a:ext cx="761700" cy="3810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1" name="Google Shape;2371;p115"/>
            <p:cNvCxnSpPr>
              <a:stCxn id="2372" idx="6"/>
              <a:endCxn id="2370" idx="2"/>
            </p:cNvCxnSpPr>
            <p:nvPr/>
          </p:nvCxnSpPr>
          <p:spPr>
            <a:xfrm flipH="1" rot="10800000">
              <a:off x="5837237" y="3725862"/>
              <a:ext cx="7617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3" name="Google Shape;2373;p115"/>
            <p:cNvCxnSpPr>
              <a:stCxn id="2372" idx="6"/>
              <a:endCxn id="2374" idx="2"/>
            </p:cNvCxnSpPr>
            <p:nvPr/>
          </p:nvCxnSpPr>
          <p:spPr>
            <a:xfrm>
              <a:off x="5837237" y="3954462"/>
              <a:ext cx="7617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5" name="Google Shape;2375;p115"/>
            <p:cNvCxnSpPr>
              <a:endCxn id="2374" idx="2"/>
            </p:cNvCxnSpPr>
            <p:nvPr/>
          </p:nvCxnSpPr>
          <p:spPr>
            <a:xfrm flipH="1" rot="10800000">
              <a:off x="5836637" y="4183062"/>
              <a:ext cx="762600" cy="3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6" name="Google Shape;2376;p115"/>
            <p:cNvCxnSpPr>
              <a:stCxn id="2369" idx="6"/>
              <a:endCxn id="2374" idx="2"/>
            </p:cNvCxnSpPr>
            <p:nvPr/>
          </p:nvCxnSpPr>
          <p:spPr>
            <a:xfrm>
              <a:off x="5837237" y="3344862"/>
              <a:ext cx="7617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7" name="Google Shape;2377;p115"/>
            <p:cNvCxnSpPr>
              <a:stCxn id="2378" idx="6"/>
              <a:endCxn id="2370" idx="2"/>
            </p:cNvCxnSpPr>
            <p:nvPr/>
          </p:nvCxnSpPr>
          <p:spPr>
            <a:xfrm flipH="1" rot="10800000">
              <a:off x="5837237" y="3725562"/>
              <a:ext cx="7617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9" name="Google Shape;2369;p115"/>
            <p:cNvSpPr/>
            <p:nvPr/>
          </p:nvSpPr>
          <p:spPr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2" name="Google Shape;2372;p115"/>
            <p:cNvSpPr/>
            <p:nvPr/>
          </p:nvSpPr>
          <p:spPr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8" name="Google Shape;2378;p115"/>
            <p:cNvSpPr/>
            <p:nvPr/>
          </p:nvSpPr>
          <p:spPr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4" name="Google Shape;2374;p115"/>
            <p:cNvSpPr/>
            <p:nvPr/>
          </p:nvSpPr>
          <p:spPr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0" name="Google Shape;2370;p115"/>
            <p:cNvSpPr/>
            <p:nvPr/>
          </p:nvSpPr>
          <p:spPr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79" name="Google Shape;2379;p115"/>
            <p:cNvSpPr/>
            <p:nvPr/>
          </p:nvSpPr>
          <p:spPr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380" name="Google Shape;2380;p115"/>
            <p:cNvCxnSpPr>
              <a:stCxn id="2367" idx="6"/>
              <a:endCxn id="2374" idx="2"/>
            </p:cNvCxnSpPr>
            <p:nvPr/>
          </p:nvCxnSpPr>
          <p:spPr>
            <a:xfrm flipH="1" rot="10800000">
              <a:off x="5837237" y="4182762"/>
              <a:ext cx="7617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1" name="Google Shape;2381;p115"/>
            <p:cNvCxnSpPr>
              <a:stCxn id="2367" idx="6"/>
              <a:endCxn id="2370" idx="2"/>
            </p:cNvCxnSpPr>
            <p:nvPr/>
          </p:nvCxnSpPr>
          <p:spPr>
            <a:xfrm flipH="1" rot="10800000">
              <a:off x="5837237" y="3726162"/>
              <a:ext cx="7617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2" name="Google Shape;2382;p115"/>
            <p:cNvCxnSpPr>
              <a:stCxn id="2379" idx="6"/>
              <a:endCxn id="2370" idx="2"/>
            </p:cNvCxnSpPr>
            <p:nvPr/>
          </p:nvCxnSpPr>
          <p:spPr>
            <a:xfrm>
              <a:off x="5837237" y="3649662"/>
              <a:ext cx="7617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3" name="Google Shape;2383;p115"/>
            <p:cNvCxnSpPr>
              <a:stCxn id="2379" idx="6"/>
              <a:endCxn id="2374" idx="2"/>
            </p:cNvCxnSpPr>
            <p:nvPr/>
          </p:nvCxnSpPr>
          <p:spPr>
            <a:xfrm>
              <a:off x="5837237" y="3649662"/>
              <a:ext cx="7617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84" name="Google Shape;2384;p115"/>
          <p:cNvSpPr/>
          <p:nvPr/>
        </p:nvSpPr>
        <p:spPr>
          <a:xfrm>
            <a:off x="10045997" y="2887662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5" name="Google Shape;2385;p115"/>
          <p:cNvSpPr txBox="1"/>
          <p:nvPr/>
        </p:nvSpPr>
        <p:spPr>
          <a:xfrm rot="-5400000">
            <a:off x="9838502" y="3179657"/>
            <a:ext cx="1198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</a:t>
            </a:r>
            <a:endParaRPr sz="1400"/>
          </a:p>
          <a:p>
            <a:pPr indent="0" lvl="0" marL="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connected</a:t>
            </a:r>
            <a:endParaRPr sz="1400"/>
          </a:p>
        </p:txBody>
      </p:sp>
      <p:grpSp>
        <p:nvGrpSpPr>
          <p:cNvPr id="2386" name="Google Shape;2386;p115"/>
          <p:cNvGrpSpPr/>
          <p:nvPr/>
        </p:nvGrpSpPr>
        <p:grpSpPr>
          <a:xfrm>
            <a:off x="10234265" y="4246455"/>
            <a:ext cx="410078" cy="527106"/>
            <a:chOff x="5684837" y="3268662"/>
            <a:chExt cx="1066800" cy="1371600"/>
          </a:xfrm>
        </p:grpSpPr>
        <p:sp>
          <p:nvSpPr>
            <p:cNvPr id="2387" name="Google Shape;2387;p115"/>
            <p:cNvSpPr/>
            <p:nvPr/>
          </p:nvSpPr>
          <p:spPr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388" name="Google Shape;2388;p115"/>
            <p:cNvCxnSpPr>
              <a:stCxn id="2389" idx="6"/>
              <a:endCxn id="2390" idx="2"/>
            </p:cNvCxnSpPr>
            <p:nvPr/>
          </p:nvCxnSpPr>
          <p:spPr>
            <a:xfrm>
              <a:off x="5837237" y="3344862"/>
              <a:ext cx="761700" cy="3810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1" name="Google Shape;2391;p115"/>
            <p:cNvCxnSpPr>
              <a:stCxn id="2392" idx="6"/>
              <a:endCxn id="2390" idx="2"/>
            </p:cNvCxnSpPr>
            <p:nvPr/>
          </p:nvCxnSpPr>
          <p:spPr>
            <a:xfrm flipH="1" rot="10800000">
              <a:off x="5837237" y="3725862"/>
              <a:ext cx="7617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3" name="Google Shape;2393;p115"/>
            <p:cNvCxnSpPr>
              <a:stCxn id="2392" idx="6"/>
              <a:endCxn id="2394" idx="2"/>
            </p:cNvCxnSpPr>
            <p:nvPr/>
          </p:nvCxnSpPr>
          <p:spPr>
            <a:xfrm>
              <a:off x="5837237" y="3954462"/>
              <a:ext cx="7617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5" name="Google Shape;2395;p115"/>
            <p:cNvCxnSpPr>
              <a:endCxn id="2394" idx="2"/>
            </p:cNvCxnSpPr>
            <p:nvPr/>
          </p:nvCxnSpPr>
          <p:spPr>
            <a:xfrm flipH="1" rot="10800000">
              <a:off x="5836637" y="4183062"/>
              <a:ext cx="762600" cy="3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6" name="Google Shape;2396;p115"/>
            <p:cNvCxnSpPr>
              <a:stCxn id="2389" idx="6"/>
              <a:endCxn id="2394" idx="2"/>
            </p:cNvCxnSpPr>
            <p:nvPr/>
          </p:nvCxnSpPr>
          <p:spPr>
            <a:xfrm>
              <a:off x="5837237" y="3344862"/>
              <a:ext cx="7617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7" name="Google Shape;2397;p115"/>
            <p:cNvCxnSpPr>
              <a:stCxn id="2398" idx="6"/>
              <a:endCxn id="2390" idx="2"/>
            </p:cNvCxnSpPr>
            <p:nvPr/>
          </p:nvCxnSpPr>
          <p:spPr>
            <a:xfrm flipH="1" rot="10800000">
              <a:off x="5837237" y="3725562"/>
              <a:ext cx="7617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89" name="Google Shape;2389;p115"/>
            <p:cNvSpPr/>
            <p:nvPr/>
          </p:nvSpPr>
          <p:spPr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2" name="Google Shape;2392;p115"/>
            <p:cNvSpPr/>
            <p:nvPr/>
          </p:nvSpPr>
          <p:spPr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8" name="Google Shape;2398;p115"/>
            <p:cNvSpPr/>
            <p:nvPr/>
          </p:nvSpPr>
          <p:spPr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4" name="Google Shape;2394;p115"/>
            <p:cNvSpPr/>
            <p:nvPr/>
          </p:nvSpPr>
          <p:spPr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0" name="Google Shape;2390;p115"/>
            <p:cNvSpPr/>
            <p:nvPr/>
          </p:nvSpPr>
          <p:spPr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99" name="Google Shape;2399;p115"/>
            <p:cNvSpPr/>
            <p:nvPr/>
          </p:nvSpPr>
          <p:spPr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400" name="Google Shape;2400;p115"/>
            <p:cNvCxnSpPr>
              <a:stCxn id="2387" idx="6"/>
              <a:endCxn id="2394" idx="2"/>
            </p:cNvCxnSpPr>
            <p:nvPr/>
          </p:nvCxnSpPr>
          <p:spPr>
            <a:xfrm flipH="1" rot="10800000">
              <a:off x="5837237" y="4182762"/>
              <a:ext cx="7617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1" name="Google Shape;2401;p115"/>
            <p:cNvCxnSpPr>
              <a:stCxn id="2387" idx="6"/>
              <a:endCxn id="2390" idx="2"/>
            </p:cNvCxnSpPr>
            <p:nvPr/>
          </p:nvCxnSpPr>
          <p:spPr>
            <a:xfrm flipH="1" rot="10800000">
              <a:off x="5837237" y="3726162"/>
              <a:ext cx="7617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2" name="Google Shape;2402;p115"/>
            <p:cNvCxnSpPr>
              <a:stCxn id="2399" idx="6"/>
              <a:endCxn id="2390" idx="2"/>
            </p:cNvCxnSpPr>
            <p:nvPr/>
          </p:nvCxnSpPr>
          <p:spPr>
            <a:xfrm>
              <a:off x="5837237" y="3649662"/>
              <a:ext cx="7617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3" name="Google Shape;2403;p115"/>
            <p:cNvCxnSpPr>
              <a:stCxn id="2399" idx="6"/>
              <a:endCxn id="2394" idx="2"/>
            </p:cNvCxnSpPr>
            <p:nvPr/>
          </p:nvCxnSpPr>
          <p:spPr>
            <a:xfrm>
              <a:off x="5837237" y="3649662"/>
              <a:ext cx="7617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404" name="Google Shape;2404;p115"/>
          <p:cNvGrpSpPr/>
          <p:nvPr/>
        </p:nvGrpSpPr>
        <p:grpSpPr>
          <a:xfrm>
            <a:off x="11197648" y="2921701"/>
            <a:ext cx="822617" cy="2173104"/>
            <a:chOff x="9266237" y="2497524"/>
            <a:chExt cx="1143000" cy="3019038"/>
          </a:xfrm>
        </p:grpSpPr>
        <p:sp>
          <p:nvSpPr>
            <p:cNvPr id="2405" name="Google Shape;2405;p115"/>
            <p:cNvSpPr/>
            <p:nvPr/>
          </p:nvSpPr>
          <p:spPr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X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06" name="Google Shape;2406;p115"/>
            <p:cNvSpPr/>
            <p:nvPr/>
          </p:nvSpPr>
          <p:spPr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407" name="Google Shape;2407;p115"/>
          <p:cNvCxnSpPr/>
          <p:nvPr/>
        </p:nvCxnSpPr>
        <p:spPr>
          <a:xfrm flipH="1" rot="10800000">
            <a:off x="10866437" y="4020762"/>
            <a:ext cx="304800" cy="9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08" name="Google Shape;2408;p115"/>
          <p:cNvSpPr txBox="1"/>
          <p:nvPr/>
        </p:nvSpPr>
        <p:spPr>
          <a:xfrm>
            <a:off x="11247434" y="2356734"/>
            <a:ext cx="822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 sz="1400"/>
          </a:p>
        </p:txBody>
      </p:sp>
      <p:sp>
        <p:nvSpPr>
          <p:cNvPr id="2409" name="Google Shape;2409;p115"/>
          <p:cNvSpPr txBox="1"/>
          <p:nvPr/>
        </p:nvSpPr>
        <p:spPr>
          <a:xfrm>
            <a:off x="11247437" y="5134598"/>
            <a:ext cx="701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.51</a:t>
            </a:r>
            <a:endParaRPr sz="1400"/>
          </a:p>
        </p:txBody>
      </p:sp>
      <p:sp>
        <p:nvSpPr>
          <p:cNvPr id="2410" name="Google Shape;2410;p115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Find best wrong image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411" name="Google Shape;2411;p115"/>
          <p:cNvCxnSpPr>
            <a:endCxn id="2320" idx="0"/>
          </p:cNvCxnSpPr>
          <p:nvPr/>
        </p:nvCxnSpPr>
        <p:spPr>
          <a:xfrm flipH="1">
            <a:off x="951878" y="1352915"/>
            <a:ext cx="3232800" cy="19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" name="Google Shape;241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49" y="938213"/>
            <a:ext cx="8254976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p116"/>
          <p:cNvSpPr txBox="1"/>
          <p:nvPr>
            <p:ph type="title"/>
          </p:nvPr>
        </p:nvSpPr>
        <p:spPr>
          <a:xfrm>
            <a:off x="273426" y="259999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lang="en-US">
                <a:solidFill>
                  <a:srgbClr val="000000"/>
                </a:solidFill>
              </a:rPr>
              <a:t>Adversarial</a:t>
            </a:r>
            <a:r>
              <a:rPr lang="en-US">
                <a:solidFill>
                  <a:srgbClr val="000000"/>
                </a:solidFill>
              </a:rPr>
              <a:t> attacks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17"/>
          <p:cNvSpPr txBox="1"/>
          <p:nvPr>
            <p:ph type="title"/>
          </p:nvPr>
        </p:nvSpPr>
        <p:spPr>
          <a:xfrm>
            <a:off x="274639" y="295274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Architecture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23" name="Google Shape;2423;p117"/>
          <p:cNvSpPr txBox="1"/>
          <p:nvPr>
            <p:ph idx="1" type="body"/>
          </p:nvPr>
        </p:nvSpPr>
        <p:spPr>
          <a:xfrm>
            <a:off x="274650" y="1212850"/>
            <a:ext cx="118872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many of each type of layer?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what order?</a:t>
            </a:r>
            <a:endParaRPr b="0" i="0" sz="4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Anything else???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18"/>
          <p:cNvSpPr txBox="1"/>
          <p:nvPr>
            <p:ph type="title"/>
          </p:nvPr>
        </p:nvSpPr>
        <p:spPr>
          <a:xfrm>
            <a:off x="274639" y="295274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-US">
                <a:solidFill>
                  <a:srgbClr val="000000"/>
                </a:solidFill>
              </a:rPr>
              <a:t>utoencoder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29" name="Google Shape;2429;p118"/>
          <p:cNvPicPr preferRelativeResize="0"/>
          <p:nvPr/>
        </p:nvPicPr>
        <p:blipFill rotWithShape="1">
          <a:blip r:embed="rId3">
            <a:alphaModFix/>
          </a:blip>
          <a:srcRect b="0" l="3452" r="-1271" t="0"/>
          <a:stretch/>
        </p:blipFill>
        <p:spPr>
          <a:xfrm>
            <a:off x="57200" y="1929975"/>
            <a:ext cx="12322076" cy="31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19"/>
          <p:cNvSpPr txBox="1"/>
          <p:nvPr>
            <p:ph type="title"/>
          </p:nvPr>
        </p:nvSpPr>
        <p:spPr>
          <a:xfrm>
            <a:off x="274639" y="295274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-US">
                <a:solidFill>
                  <a:srgbClr val="000000"/>
                </a:solidFill>
              </a:rPr>
              <a:t>utoencoder for i</a:t>
            </a:r>
            <a:r>
              <a:rPr lang="en-US">
                <a:solidFill>
                  <a:srgbClr val="000000"/>
                </a:solidFill>
              </a:rPr>
              <a:t>mage denoising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35" name="Google Shape;243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5423"/>
            <a:ext cx="12436475" cy="443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20"/>
          <p:cNvSpPr txBox="1"/>
          <p:nvPr>
            <p:ph type="title"/>
          </p:nvPr>
        </p:nvSpPr>
        <p:spPr>
          <a:xfrm>
            <a:off x="274639" y="295274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-US">
                <a:solidFill>
                  <a:srgbClr val="000000"/>
                </a:solidFill>
              </a:rPr>
              <a:t>utoencoder for anomaly detection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41" name="Google Shape;2441;p120"/>
          <p:cNvSpPr txBox="1"/>
          <p:nvPr/>
        </p:nvSpPr>
        <p:spPr>
          <a:xfrm>
            <a:off x="1039600" y="1212975"/>
            <a:ext cx="27048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Good image loss: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5.43209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42" name="Google Shape;2442;p120"/>
          <p:cNvSpPr txBox="1"/>
          <p:nvPr/>
        </p:nvSpPr>
        <p:spPr>
          <a:xfrm>
            <a:off x="6692725" y="1212975"/>
            <a:ext cx="27048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Bad</a:t>
            </a:r>
            <a:r>
              <a:rPr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 image loss: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6789.4907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43" name="Google Shape;2443;p120"/>
          <p:cNvPicPr preferRelativeResize="0"/>
          <p:nvPr/>
        </p:nvPicPr>
        <p:blipFill rotWithShape="1">
          <a:blip r:embed="rId3">
            <a:alphaModFix/>
          </a:blip>
          <a:srcRect b="41367" l="3315" r="86693" t="25397"/>
          <a:stretch/>
        </p:blipFill>
        <p:spPr>
          <a:xfrm>
            <a:off x="893139" y="2556814"/>
            <a:ext cx="2997699" cy="31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238" y="2102100"/>
            <a:ext cx="5827763" cy="43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21"/>
          <p:cNvSpPr txBox="1"/>
          <p:nvPr>
            <p:ph type="title"/>
          </p:nvPr>
        </p:nvSpPr>
        <p:spPr>
          <a:xfrm>
            <a:off x="274639" y="295274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-US">
                <a:solidFill>
                  <a:srgbClr val="000000"/>
                </a:solidFill>
              </a:rPr>
              <a:t>utoencoder arithmetic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50" name="Google Shape;245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462" y="1209750"/>
            <a:ext cx="8945550" cy="45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22"/>
          <p:cNvSpPr txBox="1"/>
          <p:nvPr>
            <p:ph type="title"/>
          </p:nvPr>
        </p:nvSpPr>
        <p:spPr>
          <a:xfrm>
            <a:off x="274639" y="295274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-US">
                <a:solidFill>
                  <a:srgbClr val="000000"/>
                </a:solidFill>
              </a:rPr>
              <a:t>utoencoder arithmetic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56" name="Google Shape;245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813" y="1663050"/>
            <a:ext cx="7336850" cy="3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23"/>
          <p:cNvSpPr txBox="1"/>
          <p:nvPr>
            <p:ph type="title"/>
          </p:nvPr>
        </p:nvSpPr>
        <p:spPr>
          <a:xfrm>
            <a:off x="274639" y="295274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-US">
                <a:solidFill>
                  <a:srgbClr val="000000"/>
                </a:solidFill>
              </a:rPr>
              <a:t>utoencoder arithmetic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62" name="Google Shape;246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833" y="1663058"/>
            <a:ext cx="7336850" cy="3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237" y="2618668"/>
            <a:ext cx="2406109" cy="233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4528" y="2618667"/>
            <a:ext cx="2406109" cy="233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928" y="2618668"/>
            <a:ext cx="2406109" cy="233361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Features match pieces of the image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124"/>
          <p:cNvSpPr txBox="1"/>
          <p:nvPr>
            <p:ph type="title"/>
          </p:nvPr>
        </p:nvSpPr>
        <p:spPr>
          <a:xfrm>
            <a:off x="274639" y="295274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-US">
                <a:solidFill>
                  <a:srgbClr val="000000"/>
                </a:solidFill>
              </a:rPr>
              <a:t>utoencoder arithmetic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68" name="Google Shape;246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832" y="1663057"/>
            <a:ext cx="7336850" cy="3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125"/>
          <p:cNvSpPr txBox="1"/>
          <p:nvPr>
            <p:ph type="title"/>
          </p:nvPr>
        </p:nvSpPr>
        <p:spPr>
          <a:xfrm>
            <a:off x="274639" y="295274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sng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-US" strike="sngStrike">
                <a:solidFill>
                  <a:srgbClr val="000000"/>
                </a:solidFill>
              </a:rPr>
              <a:t>utoencoder</a:t>
            </a:r>
            <a:r>
              <a:rPr lang="en-US">
                <a:solidFill>
                  <a:srgbClr val="000000"/>
                </a:solidFill>
              </a:rPr>
              <a:t> U-net for </a:t>
            </a:r>
            <a:r>
              <a:rPr lang="en-US">
                <a:solidFill>
                  <a:srgbClr val="000000"/>
                </a:solidFill>
              </a:rPr>
              <a:t>segmentation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74" name="Google Shape;247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688" y="1212974"/>
            <a:ext cx="8671524" cy="547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26"/>
          <p:cNvSpPr txBox="1"/>
          <p:nvPr>
            <p:ph type="title"/>
          </p:nvPr>
        </p:nvSpPr>
        <p:spPr>
          <a:xfrm>
            <a:off x="273426" y="3038412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lang="en-US" sz="6000">
                <a:solidFill>
                  <a:srgbClr val="000000"/>
                </a:solidFill>
              </a:rPr>
              <a:t>Thank you!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2480" name="Google Shape;2480;p126"/>
          <p:cNvSpPr txBox="1"/>
          <p:nvPr/>
        </p:nvSpPr>
        <p:spPr>
          <a:xfrm>
            <a:off x="1623325" y="5175750"/>
            <a:ext cx="20097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7047" y="3058967"/>
            <a:ext cx="3496022" cy="338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814" y="111043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6637" y="1110431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8515" y="1110432"/>
            <a:ext cx="1264522" cy="12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/>
          <p:nvPr/>
        </p:nvSpPr>
        <p:spPr>
          <a:xfrm>
            <a:off x="4541837" y="3421062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2" name="Google Shape;202;p26"/>
          <p:cNvCxnSpPr/>
          <p:nvPr/>
        </p:nvCxnSpPr>
        <p:spPr>
          <a:xfrm rot="10800000">
            <a:off x="3138336" y="1135062"/>
            <a:ext cx="2546501" cy="2286000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26"/>
          <p:cNvCxnSpPr/>
          <p:nvPr/>
        </p:nvCxnSpPr>
        <p:spPr>
          <a:xfrm rot="10800000">
            <a:off x="1872591" y="2361487"/>
            <a:ext cx="2669247" cy="2202575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7047" y="3058967"/>
            <a:ext cx="3496022" cy="338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814" y="111043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6637" y="1110431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8515" y="1110432"/>
            <a:ext cx="1264522" cy="12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6065837" y="3421062"/>
            <a:ext cx="1219200" cy="1138650"/>
          </a:xfrm>
          <a:prstGeom prst="rect">
            <a:avLst/>
          </a:prstGeom>
          <a:noFill/>
          <a:ln cap="flat" cmpd="sng" w="76200">
            <a:solidFill>
              <a:srgbClr val="9458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3" name="Google Shape;213;p27"/>
          <p:cNvCxnSpPr/>
          <p:nvPr/>
        </p:nvCxnSpPr>
        <p:spPr>
          <a:xfrm flipH="1" rot="10800000">
            <a:off x="7285037" y="2361488"/>
            <a:ext cx="2590800" cy="2198224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27"/>
          <p:cNvCxnSpPr/>
          <p:nvPr/>
        </p:nvCxnSpPr>
        <p:spPr>
          <a:xfrm flipH="1" rot="10800000">
            <a:off x="6065837" y="1135062"/>
            <a:ext cx="2590800" cy="2286000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7047" y="3058967"/>
            <a:ext cx="3496022" cy="338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814" y="111043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6637" y="1110431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8515" y="1110432"/>
            <a:ext cx="1264522" cy="12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/>
          <p:nvPr/>
        </p:nvSpPr>
        <p:spPr>
          <a:xfrm>
            <a:off x="5303837" y="4183062"/>
            <a:ext cx="1219200" cy="1143000"/>
          </a:xfrm>
          <a:prstGeom prst="rect">
            <a:avLst/>
          </a:prstGeom>
          <a:noFill/>
          <a:ln cap="flat" cmpd="sng" w="76200">
            <a:solidFill>
              <a:srgbClr val="FE80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24" name="Google Shape;224;p28"/>
          <p:cNvCxnSpPr/>
          <p:nvPr/>
        </p:nvCxnSpPr>
        <p:spPr>
          <a:xfrm rot="10800000">
            <a:off x="6523037" y="2278062"/>
            <a:ext cx="0" cy="1905000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28"/>
          <p:cNvCxnSpPr/>
          <p:nvPr/>
        </p:nvCxnSpPr>
        <p:spPr>
          <a:xfrm rot="10800000">
            <a:off x="5272798" y="2278062"/>
            <a:ext cx="31039" cy="1905000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7047" y="3058967"/>
            <a:ext cx="3496022" cy="338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814" y="111043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6637" y="1110431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8515" y="1110432"/>
            <a:ext cx="1264522" cy="12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/>
          <p:nvPr/>
        </p:nvSpPr>
        <p:spPr>
          <a:xfrm>
            <a:off x="6065837" y="4945062"/>
            <a:ext cx="12192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35" name="Google Shape;235;p29"/>
          <p:cNvCxnSpPr/>
          <p:nvPr/>
        </p:nvCxnSpPr>
        <p:spPr>
          <a:xfrm rot="10800000">
            <a:off x="3138337" y="1135062"/>
            <a:ext cx="4146700" cy="3810000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29"/>
          <p:cNvCxnSpPr/>
          <p:nvPr/>
        </p:nvCxnSpPr>
        <p:spPr>
          <a:xfrm rot="10800000">
            <a:off x="1872592" y="2361488"/>
            <a:ext cx="4193245" cy="3726574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7047" y="3058967"/>
            <a:ext cx="3496022" cy="338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814" y="111043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6637" y="1110431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8515" y="1110432"/>
            <a:ext cx="1264522" cy="12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/>
          <p:nvPr/>
        </p:nvSpPr>
        <p:spPr>
          <a:xfrm>
            <a:off x="4541837" y="4945062"/>
            <a:ext cx="1143000" cy="1143000"/>
          </a:xfrm>
          <a:prstGeom prst="rect">
            <a:avLst/>
          </a:prstGeom>
          <a:noFill/>
          <a:ln cap="flat" cmpd="sng" w="76200">
            <a:solidFill>
              <a:srgbClr val="9458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46" name="Google Shape;246;p30"/>
          <p:cNvCxnSpPr/>
          <p:nvPr/>
        </p:nvCxnSpPr>
        <p:spPr>
          <a:xfrm flipH="1" rot="10800000">
            <a:off x="5684837" y="2361488"/>
            <a:ext cx="4191000" cy="3726574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30"/>
          <p:cNvCxnSpPr/>
          <p:nvPr/>
        </p:nvCxnSpPr>
        <p:spPr>
          <a:xfrm flipH="1" rot="10800000">
            <a:off x="4541837" y="1135062"/>
            <a:ext cx="4114800" cy="3810000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814" y="111043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4850" y="30400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4541837" y="3421062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56" name="Google Shape;256;p31"/>
          <p:cNvCxnSpPr/>
          <p:nvPr/>
        </p:nvCxnSpPr>
        <p:spPr>
          <a:xfrm rot="10800000">
            <a:off x="3138336" y="1135062"/>
            <a:ext cx="2546501" cy="2286000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31"/>
          <p:cNvCxnSpPr/>
          <p:nvPr/>
        </p:nvCxnSpPr>
        <p:spPr>
          <a:xfrm rot="10800000">
            <a:off x="1872591" y="2361487"/>
            <a:ext cx="2669247" cy="2202575"/>
          </a:xfrm>
          <a:prstGeom prst="straightConnector1">
            <a:avLst/>
          </a:prstGeom>
          <a:noFill/>
          <a:ln cap="flat" cmpd="sng" w="2857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274638" y="1212850"/>
            <a:ext cx="11887200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-742950" lvl="0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 up the feature and the image patch.</a:t>
            </a:r>
            <a:endParaRPr/>
          </a:p>
          <a:p>
            <a:pPr indent="-742950" lvl="0" marL="74295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Multiply each image pixel by the corresponding feature pixel.</a:t>
            </a:r>
            <a:endParaRPr/>
          </a:p>
          <a:p>
            <a:pPr indent="-742950" lvl="0" marL="74295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 them up.</a:t>
            </a:r>
            <a:endParaRPr/>
          </a:p>
          <a:p>
            <a:pPr indent="-742950" lvl="0" marL="74295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Divide by the total number of pixels in the feature.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271" name="Google Shape;271;p33"/>
          <p:cNvSpPr/>
          <p:nvPr/>
        </p:nvSpPr>
        <p:spPr>
          <a:xfrm>
            <a:off x="3259977" y="3589940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2" name="Google Shape;272;p33"/>
          <p:cNvCxnSpPr/>
          <p:nvPr/>
        </p:nvCxnSpPr>
        <p:spPr>
          <a:xfrm rot="10800000">
            <a:off x="1856476" y="1303940"/>
            <a:ext cx="2546501" cy="2286000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33"/>
          <p:cNvCxnSpPr/>
          <p:nvPr/>
        </p:nvCxnSpPr>
        <p:spPr>
          <a:xfrm rot="10800000">
            <a:off x="590731" y="2530365"/>
            <a:ext cx="2669247" cy="2202575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33"/>
          <p:cNvSpPr/>
          <p:nvPr/>
        </p:nvSpPr>
        <p:spPr>
          <a:xfrm>
            <a:off x="590731" y="1303940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3259975" y="3589940"/>
            <a:ext cx="367461" cy="348044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3551237" y="1668462"/>
            <a:ext cx="19851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   x   1   = 1</a:t>
            </a:r>
            <a:endParaRPr/>
          </a:p>
        </p:txBody>
      </p:sp>
      <p:sp>
        <p:nvSpPr>
          <p:cNvPr id="277" name="Google Shape;277;p33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8" name="Google Shape;278;p33"/>
          <p:cNvCxnSpPr/>
          <p:nvPr/>
        </p:nvCxnSpPr>
        <p:spPr>
          <a:xfrm flipH="1" rot="10800000">
            <a:off x="3627436" y="2215414"/>
            <a:ext cx="1142411" cy="172257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33"/>
          <p:cNvCxnSpPr/>
          <p:nvPr/>
        </p:nvCxnSpPr>
        <p:spPr>
          <a:xfrm flipH="1" rot="10800000">
            <a:off x="3249421" y="1763206"/>
            <a:ext cx="1136442" cy="1842474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33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81" name="Google Shape;281;p33"/>
          <p:cNvCxnSpPr/>
          <p:nvPr/>
        </p:nvCxnSpPr>
        <p:spPr>
          <a:xfrm>
            <a:off x="1036637" y="1320418"/>
            <a:ext cx="2960505" cy="43791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593226" y="1779592"/>
            <a:ext cx="3079348" cy="41846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97" y="2232504"/>
            <a:ext cx="4894753" cy="476995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5075237" y="5326062"/>
            <a:ext cx="65532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attrocento Sans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Convolutional Deep Belief Networks for Scalable Unsupervised Learning of Hierarchical Representations</a:t>
            </a:r>
            <a:br>
              <a:rPr b="0" i="0" lang="en-US" sz="2400" u="sng" cap="none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/>
              </a:rPr>
            </a:br>
            <a:r>
              <a:rPr b="0" i="0" lang="en-US" sz="2400" u="sng" cap="none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6"/>
              </a:rPr>
              <a:t>Honglak Lee, Roger Grosse, Rajesh Ranganath, Andrew Y. Ng</a:t>
            </a:r>
            <a:endParaRPr b="0" i="0" sz="24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2956" y="-7938"/>
            <a:ext cx="7569177" cy="521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6900" y="1367094"/>
            <a:ext cx="2308124" cy="223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291" name="Google Shape;291;p34"/>
          <p:cNvSpPr/>
          <p:nvPr/>
        </p:nvSpPr>
        <p:spPr>
          <a:xfrm>
            <a:off x="3259977" y="3589940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2" name="Google Shape;292;p34"/>
          <p:cNvCxnSpPr/>
          <p:nvPr/>
        </p:nvCxnSpPr>
        <p:spPr>
          <a:xfrm rot="10800000">
            <a:off x="1856476" y="1303940"/>
            <a:ext cx="2546501" cy="2286000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34"/>
          <p:cNvCxnSpPr/>
          <p:nvPr/>
        </p:nvCxnSpPr>
        <p:spPr>
          <a:xfrm rot="10800000">
            <a:off x="590731" y="2530365"/>
            <a:ext cx="2669247" cy="2202575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34"/>
          <p:cNvSpPr/>
          <p:nvPr/>
        </p:nvSpPr>
        <p:spPr>
          <a:xfrm>
            <a:off x="590731" y="1303940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3259975" y="3589940"/>
            <a:ext cx="367461" cy="348044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3551237" y="1668462"/>
            <a:ext cx="19851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   x   1   = 1</a:t>
            </a: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8" name="Google Shape;298;p34"/>
          <p:cNvCxnSpPr/>
          <p:nvPr/>
        </p:nvCxnSpPr>
        <p:spPr>
          <a:xfrm flipH="1" rot="10800000">
            <a:off x="3627436" y="2215414"/>
            <a:ext cx="1142411" cy="172257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34"/>
          <p:cNvCxnSpPr/>
          <p:nvPr/>
        </p:nvCxnSpPr>
        <p:spPr>
          <a:xfrm flipH="1" rot="10800000">
            <a:off x="3249421" y="1763206"/>
            <a:ext cx="1136442" cy="1842474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34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1" name="Google Shape;301;p34"/>
          <p:cNvCxnSpPr/>
          <p:nvPr/>
        </p:nvCxnSpPr>
        <p:spPr>
          <a:xfrm>
            <a:off x="1036637" y="1320418"/>
            <a:ext cx="2960505" cy="43791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34"/>
          <p:cNvCxnSpPr/>
          <p:nvPr/>
        </p:nvCxnSpPr>
        <p:spPr>
          <a:xfrm>
            <a:off x="593226" y="1779592"/>
            <a:ext cx="3079348" cy="41846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34"/>
          <p:cNvSpPr/>
          <p:nvPr/>
        </p:nvSpPr>
        <p:spPr>
          <a:xfrm>
            <a:off x="7801323" y="1356835"/>
            <a:ext cx="783663" cy="768827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6943" y="1366879"/>
            <a:ext cx="2353694" cy="228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3259977" y="3589940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3" name="Google Shape;313;p35"/>
          <p:cNvCxnSpPr/>
          <p:nvPr/>
        </p:nvCxnSpPr>
        <p:spPr>
          <a:xfrm rot="10800000">
            <a:off x="1856476" y="1303940"/>
            <a:ext cx="2546501" cy="2286000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35"/>
          <p:cNvCxnSpPr/>
          <p:nvPr/>
        </p:nvCxnSpPr>
        <p:spPr>
          <a:xfrm rot="10800000">
            <a:off x="590731" y="2530365"/>
            <a:ext cx="2669247" cy="2202575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35"/>
          <p:cNvSpPr/>
          <p:nvPr/>
        </p:nvSpPr>
        <p:spPr>
          <a:xfrm>
            <a:off x="994372" y="1292771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3637993" y="3589940"/>
            <a:ext cx="367461" cy="348044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-1   x  -1   = 1</a:t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9" name="Google Shape;319;p35"/>
          <p:cNvCxnSpPr/>
          <p:nvPr/>
        </p:nvCxnSpPr>
        <p:spPr>
          <a:xfrm flipH="1" rot="10800000">
            <a:off x="4015502" y="2215414"/>
            <a:ext cx="754345" cy="172257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35"/>
          <p:cNvCxnSpPr/>
          <p:nvPr/>
        </p:nvCxnSpPr>
        <p:spPr>
          <a:xfrm flipH="1" rot="10800000">
            <a:off x="3631839" y="1763206"/>
            <a:ext cx="754024" cy="1826734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p35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22" name="Google Shape;322;p35"/>
          <p:cNvCxnSpPr/>
          <p:nvPr/>
        </p:nvCxnSpPr>
        <p:spPr>
          <a:xfrm>
            <a:off x="1440278" y="1292771"/>
            <a:ext cx="2556864" cy="465566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994372" y="1708472"/>
            <a:ext cx="2678202" cy="48958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35"/>
          <p:cNvSpPr/>
          <p:nvPr/>
        </p:nvSpPr>
        <p:spPr>
          <a:xfrm>
            <a:off x="8631837" y="1341541"/>
            <a:ext cx="783663" cy="768827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1402" y="1330648"/>
            <a:ext cx="2329472" cy="225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333" name="Google Shape;333;p36"/>
          <p:cNvSpPr/>
          <p:nvPr/>
        </p:nvSpPr>
        <p:spPr>
          <a:xfrm>
            <a:off x="3259977" y="3589940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4" name="Google Shape;334;p36"/>
          <p:cNvCxnSpPr/>
          <p:nvPr/>
        </p:nvCxnSpPr>
        <p:spPr>
          <a:xfrm rot="10800000">
            <a:off x="1856476" y="1303940"/>
            <a:ext cx="2546501" cy="2286000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36"/>
          <p:cNvCxnSpPr/>
          <p:nvPr/>
        </p:nvCxnSpPr>
        <p:spPr>
          <a:xfrm rot="10800000">
            <a:off x="590731" y="2530365"/>
            <a:ext cx="2669247" cy="2202575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36"/>
          <p:cNvSpPr/>
          <p:nvPr/>
        </p:nvSpPr>
        <p:spPr>
          <a:xfrm>
            <a:off x="1410227" y="1285845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4024724" y="3589940"/>
            <a:ext cx="367461" cy="348044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-1   x  -1   = 1</a:t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40" name="Google Shape;340;p36"/>
          <p:cNvCxnSpPr/>
          <p:nvPr/>
        </p:nvCxnSpPr>
        <p:spPr>
          <a:xfrm flipH="1" rot="10800000">
            <a:off x="4414913" y="2215414"/>
            <a:ext cx="354934" cy="1745964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36"/>
          <p:cNvCxnSpPr/>
          <p:nvPr/>
        </p:nvCxnSpPr>
        <p:spPr>
          <a:xfrm flipH="1" rot="10800000">
            <a:off x="4024134" y="1763206"/>
            <a:ext cx="361729" cy="1859828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36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43" name="Google Shape;343;p36"/>
          <p:cNvCxnSpPr/>
          <p:nvPr/>
        </p:nvCxnSpPr>
        <p:spPr>
          <a:xfrm>
            <a:off x="1844540" y="1295045"/>
            <a:ext cx="2152602" cy="46329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36"/>
          <p:cNvCxnSpPr/>
          <p:nvPr/>
        </p:nvCxnSpPr>
        <p:spPr>
          <a:xfrm>
            <a:off x="1423164" y="1726567"/>
            <a:ext cx="2249410" cy="471494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36"/>
          <p:cNvSpPr/>
          <p:nvPr/>
        </p:nvSpPr>
        <p:spPr>
          <a:xfrm>
            <a:off x="9392969" y="1303940"/>
            <a:ext cx="783663" cy="768827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7467" y="1310584"/>
            <a:ext cx="2333170" cy="22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3259977" y="3589940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55" name="Google Shape;355;p37"/>
          <p:cNvCxnSpPr/>
          <p:nvPr/>
        </p:nvCxnSpPr>
        <p:spPr>
          <a:xfrm rot="10800000">
            <a:off x="1856476" y="1303940"/>
            <a:ext cx="2546501" cy="2286000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37"/>
          <p:cNvCxnSpPr/>
          <p:nvPr/>
        </p:nvCxnSpPr>
        <p:spPr>
          <a:xfrm rot="10800000">
            <a:off x="590731" y="2530365"/>
            <a:ext cx="2669247" cy="2202575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37"/>
          <p:cNvSpPr/>
          <p:nvPr/>
        </p:nvSpPr>
        <p:spPr>
          <a:xfrm>
            <a:off x="588537" y="1703130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8" name="Google Shape;358;p37"/>
          <p:cNvSpPr/>
          <p:nvPr/>
        </p:nvSpPr>
        <p:spPr>
          <a:xfrm>
            <a:off x="3280286" y="3956483"/>
            <a:ext cx="367461" cy="348044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9" name="Google Shape;359;p37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-1   x  -1   = 1</a:t>
            </a: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61" name="Google Shape;361;p37"/>
          <p:cNvCxnSpPr/>
          <p:nvPr/>
        </p:nvCxnSpPr>
        <p:spPr>
          <a:xfrm flipH="1" rot="10800000">
            <a:off x="3619903" y="2215414"/>
            <a:ext cx="1149944" cy="2089113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37"/>
          <p:cNvCxnSpPr/>
          <p:nvPr/>
        </p:nvCxnSpPr>
        <p:spPr>
          <a:xfrm flipH="1" rot="10800000">
            <a:off x="3280286" y="1763206"/>
            <a:ext cx="1105577" cy="2193277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37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64" name="Google Shape;364;p37"/>
          <p:cNvCxnSpPr/>
          <p:nvPr/>
        </p:nvCxnSpPr>
        <p:spPr>
          <a:xfrm>
            <a:off x="963905" y="1700029"/>
            <a:ext cx="3033237" cy="5830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37"/>
          <p:cNvCxnSpPr/>
          <p:nvPr/>
        </p:nvCxnSpPr>
        <p:spPr>
          <a:xfrm>
            <a:off x="970403" y="2162939"/>
            <a:ext cx="2702171" cy="3512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6" name="Google Shape;366;p37"/>
          <p:cNvSpPr/>
          <p:nvPr/>
        </p:nvSpPr>
        <p:spPr>
          <a:xfrm>
            <a:off x="7806038" y="2062526"/>
            <a:ext cx="783663" cy="768827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2957" y="1341020"/>
            <a:ext cx="2347680" cy="227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3259977" y="3589940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76" name="Google Shape;376;p38"/>
          <p:cNvCxnSpPr/>
          <p:nvPr/>
        </p:nvCxnSpPr>
        <p:spPr>
          <a:xfrm rot="10800000">
            <a:off x="1856476" y="1303940"/>
            <a:ext cx="2546501" cy="2286000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38"/>
          <p:cNvCxnSpPr/>
          <p:nvPr/>
        </p:nvCxnSpPr>
        <p:spPr>
          <a:xfrm rot="10800000">
            <a:off x="590731" y="2530365"/>
            <a:ext cx="2669247" cy="2202575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8" name="Google Shape;378;p38"/>
          <p:cNvSpPr/>
          <p:nvPr/>
        </p:nvSpPr>
        <p:spPr>
          <a:xfrm>
            <a:off x="1012080" y="1704128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9" name="Google Shape;379;p38"/>
          <p:cNvSpPr/>
          <p:nvPr/>
        </p:nvSpPr>
        <p:spPr>
          <a:xfrm>
            <a:off x="3647747" y="3954461"/>
            <a:ext cx="385410" cy="367167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   x   1   = 1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82" name="Google Shape;382;p38"/>
          <p:cNvCxnSpPr/>
          <p:nvPr/>
        </p:nvCxnSpPr>
        <p:spPr>
          <a:xfrm flipH="1" rot="10800000">
            <a:off x="4033157" y="2215414"/>
            <a:ext cx="736690" cy="2106214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38"/>
          <p:cNvCxnSpPr/>
          <p:nvPr/>
        </p:nvCxnSpPr>
        <p:spPr>
          <a:xfrm flipH="1" rot="10800000">
            <a:off x="3645388" y="1763206"/>
            <a:ext cx="740475" cy="2212249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p38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85" name="Google Shape;385;p38"/>
          <p:cNvCxnSpPr>
            <a:stCxn id="378" idx="0"/>
          </p:cNvCxnSpPr>
          <p:nvPr/>
        </p:nvCxnSpPr>
        <p:spPr>
          <a:xfrm>
            <a:off x="1235033" y="1704128"/>
            <a:ext cx="2762100" cy="5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38"/>
          <p:cNvCxnSpPr>
            <a:stCxn id="378" idx="2"/>
          </p:cNvCxnSpPr>
          <p:nvPr/>
        </p:nvCxnSpPr>
        <p:spPr>
          <a:xfrm>
            <a:off x="1235033" y="2144850"/>
            <a:ext cx="2437500" cy="5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" name="Google Shape;387;p38"/>
          <p:cNvSpPr/>
          <p:nvPr/>
        </p:nvSpPr>
        <p:spPr>
          <a:xfrm>
            <a:off x="8611281" y="2094840"/>
            <a:ext cx="783663" cy="768827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437" y="1287462"/>
            <a:ext cx="2374000" cy="230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9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396" name="Google Shape;396;p39"/>
          <p:cNvSpPr/>
          <p:nvPr/>
        </p:nvSpPr>
        <p:spPr>
          <a:xfrm>
            <a:off x="3259977" y="3589940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97" name="Google Shape;397;p39"/>
          <p:cNvCxnSpPr/>
          <p:nvPr/>
        </p:nvCxnSpPr>
        <p:spPr>
          <a:xfrm rot="10800000">
            <a:off x="1856476" y="1303940"/>
            <a:ext cx="2546501" cy="2286000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39"/>
          <p:cNvCxnSpPr/>
          <p:nvPr/>
        </p:nvCxnSpPr>
        <p:spPr>
          <a:xfrm rot="10800000">
            <a:off x="590731" y="2530365"/>
            <a:ext cx="2669247" cy="2202575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39"/>
          <p:cNvSpPr/>
          <p:nvPr/>
        </p:nvSpPr>
        <p:spPr>
          <a:xfrm>
            <a:off x="1410570" y="1698492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4035221" y="3956483"/>
            <a:ext cx="367461" cy="348044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1" name="Google Shape;401;p39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-1   x  -1   = 1</a:t>
            </a:r>
            <a:endParaRPr/>
          </a:p>
        </p:txBody>
      </p:sp>
      <p:sp>
        <p:nvSpPr>
          <p:cNvPr id="402" name="Google Shape;402;p39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03" name="Google Shape;403;p39"/>
          <p:cNvCxnSpPr/>
          <p:nvPr/>
        </p:nvCxnSpPr>
        <p:spPr>
          <a:xfrm flipH="1" rot="10800000">
            <a:off x="4406171" y="2215415"/>
            <a:ext cx="363676" cy="206744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39"/>
          <p:cNvCxnSpPr/>
          <p:nvPr/>
        </p:nvCxnSpPr>
        <p:spPr>
          <a:xfrm flipH="1" rot="10800000">
            <a:off x="4032027" y="1763207"/>
            <a:ext cx="353836" cy="2193276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39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>
            <a:off x="1854098" y="1698492"/>
            <a:ext cx="2143044" cy="5984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39"/>
          <p:cNvCxnSpPr/>
          <p:nvPr/>
        </p:nvCxnSpPr>
        <p:spPr>
          <a:xfrm>
            <a:off x="1806459" y="2122496"/>
            <a:ext cx="1866115" cy="7556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39"/>
          <p:cNvSpPr/>
          <p:nvPr/>
        </p:nvSpPr>
        <p:spPr>
          <a:xfrm>
            <a:off x="9396974" y="2073433"/>
            <a:ext cx="783663" cy="768827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9849" y="1303939"/>
            <a:ext cx="2343540" cy="227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0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417" name="Google Shape;417;p40"/>
          <p:cNvSpPr/>
          <p:nvPr/>
        </p:nvSpPr>
        <p:spPr>
          <a:xfrm>
            <a:off x="3259977" y="3589940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18" name="Google Shape;418;p40"/>
          <p:cNvCxnSpPr/>
          <p:nvPr/>
        </p:nvCxnSpPr>
        <p:spPr>
          <a:xfrm rot="10800000">
            <a:off x="1856476" y="1303940"/>
            <a:ext cx="2546501" cy="2286000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9" name="Google Shape;419;p40"/>
          <p:cNvCxnSpPr/>
          <p:nvPr/>
        </p:nvCxnSpPr>
        <p:spPr>
          <a:xfrm rot="10800000">
            <a:off x="590731" y="2530365"/>
            <a:ext cx="2669247" cy="2202575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" name="Google Shape;420;p40"/>
          <p:cNvSpPr/>
          <p:nvPr/>
        </p:nvSpPr>
        <p:spPr>
          <a:xfrm>
            <a:off x="570014" y="2097049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1" name="Google Shape;421;p40"/>
          <p:cNvSpPr/>
          <p:nvPr/>
        </p:nvSpPr>
        <p:spPr>
          <a:xfrm>
            <a:off x="3256783" y="4343125"/>
            <a:ext cx="390201" cy="359289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-1   x  -1   = 1</a:t>
            </a:r>
            <a:endParaRPr/>
          </a:p>
        </p:txBody>
      </p:sp>
      <p:sp>
        <p:nvSpPr>
          <p:cNvPr id="423" name="Google Shape;423;p40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24" name="Google Shape;424;p40"/>
          <p:cNvCxnSpPr/>
          <p:nvPr/>
        </p:nvCxnSpPr>
        <p:spPr>
          <a:xfrm flipH="1" rot="10800000">
            <a:off x="3648699" y="2215415"/>
            <a:ext cx="1121148" cy="2486999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40"/>
          <p:cNvCxnSpPr/>
          <p:nvPr/>
        </p:nvCxnSpPr>
        <p:spPr>
          <a:xfrm flipH="1" rot="10800000">
            <a:off x="3252443" y="1763207"/>
            <a:ext cx="1133420" cy="2579919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40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27" name="Google Shape;427;p40"/>
          <p:cNvCxnSpPr/>
          <p:nvPr/>
        </p:nvCxnSpPr>
        <p:spPr>
          <a:xfrm flipH="1" rot="10800000">
            <a:off x="590731" y="1758337"/>
            <a:ext cx="3406411" cy="33871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" name="Google Shape;428;p40"/>
          <p:cNvCxnSpPr/>
          <p:nvPr/>
        </p:nvCxnSpPr>
        <p:spPr>
          <a:xfrm flipH="1" rot="10800000">
            <a:off x="1003794" y="2198061"/>
            <a:ext cx="2668780" cy="33459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9" name="Google Shape;429;p40"/>
          <p:cNvSpPr/>
          <p:nvPr/>
        </p:nvSpPr>
        <p:spPr>
          <a:xfrm>
            <a:off x="7858106" y="2808048"/>
            <a:ext cx="783663" cy="768827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437" y="1305937"/>
            <a:ext cx="2340021" cy="226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438" name="Google Shape;438;p41"/>
          <p:cNvSpPr/>
          <p:nvPr/>
        </p:nvSpPr>
        <p:spPr>
          <a:xfrm>
            <a:off x="3259977" y="3589940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39" name="Google Shape;439;p41"/>
          <p:cNvCxnSpPr/>
          <p:nvPr/>
        </p:nvCxnSpPr>
        <p:spPr>
          <a:xfrm rot="10800000">
            <a:off x="1856476" y="1303940"/>
            <a:ext cx="2546501" cy="2286000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0" name="Google Shape;440;p41"/>
          <p:cNvCxnSpPr/>
          <p:nvPr/>
        </p:nvCxnSpPr>
        <p:spPr>
          <a:xfrm rot="10800000">
            <a:off x="590731" y="2530365"/>
            <a:ext cx="2669247" cy="2202575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1" name="Google Shape;441;p41"/>
          <p:cNvSpPr/>
          <p:nvPr/>
        </p:nvSpPr>
        <p:spPr>
          <a:xfrm>
            <a:off x="981086" y="2092064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3636376" y="4363555"/>
            <a:ext cx="390201" cy="359289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3" name="Google Shape;443;p41"/>
          <p:cNvSpPr txBox="1"/>
          <p:nvPr/>
        </p:nvSpPr>
        <p:spPr>
          <a:xfrm>
            <a:off x="3461146" y="1675378"/>
            <a:ext cx="2147063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-1   x  -1   = 1</a:t>
            </a:r>
            <a:endParaRPr/>
          </a:p>
        </p:txBody>
      </p:sp>
      <p:sp>
        <p:nvSpPr>
          <p:cNvPr id="444" name="Google Shape;444;p41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45" name="Google Shape;445;p41"/>
          <p:cNvCxnSpPr/>
          <p:nvPr/>
        </p:nvCxnSpPr>
        <p:spPr>
          <a:xfrm flipH="1" rot="10800000">
            <a:off x="4036764" y="2215416"/>
            <a:ext cx="733083" cy="2517524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41"/>
          <p:cNvCxnSpPr/>
          <p:nvPr/>
        </p:nvCxnSpPr>
        <p:spPr>
          <a:xfrm flipH="1" rot="10800000">
            <a:off x="3633350" y="1763208"/>
            <a:ext cx="752513" cy="2606981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Google Shape;447;p41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48" name="Google Shape;448;p41"/>
          <p:cNvCxnSpPr/>
          <p:nvPr/>
        </p:nvCxnSpPr>
        <p:spPr>
          <a:xfrm flipH="1" rot="10800000">
            <a:off x="981086" y="1758337"/>
            <a:ext cx="3016056" cy="33163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41"/>
          <p:cNvCxnSpPr/>
          <p:nvPr/>
        </p:nvCxnSpPr>
        <p:spPr>
          <a:xfrm flipH="1" rot="10800000">
            <a:off x="1401069" y="2198061"/>
            <a:ext cx="2271505" cy="314474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p41"/>
          <p:cNvSpPr/>
          <p:nvPr/>
        </p:nvSpPr>
        <p:spPr>
          <a:xfrm>
            <a:off x="8600582" y="2808048"/>
            <a:ext cx="783663" cy="768827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189" y="1333083"/>
            <a:ext cx="2343448" cy="227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2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459" name="Google Shape;459;p42"/>
          <p:cNvSpPr/>
          <p:nvPr/>
        </p:nvSpPr>
        <p:spPr>
          <a:xfrm>
            <a:off x="3259977" y="3589940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0" name="Google Shape;460;p42"/>
          <p:cNvCxnSpPr/>
          <p:nvPr/>
        </p:nvCxnSpPr>
        <p:spPr>
          <a:xfrm rot="10800000">
            <a:off x="1856476" y="1303940"/>
            <a:ext cx="2546501" cy="2286000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42"/>
          <p:cNvCxnSpPr/>
          <p:nvPr/>
        </p:nvCxnSpPr>
        <p:spPr>
          <a:xfrm rot="10800000">
            <a:off x="590731" y="2530365"/>
            <a:ext cx="2669247" cy="2202575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42"/>
          <p:cNvSpPr/>
          <p:nvPr/>
        </p:nvSpPr>
        <p:spPr>
          <a:xfrm>
            <a:off x="1433544" y="2105788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3" name="Google Shape;463;p42"/>
          <p:cNvSpPr/>
          <p:nvPr/>
        </p:nvSpPr>
        <p:spPr>
          <a:xfrm>
            <a:off x="4034726" y="4329171"/>
            <a:ext cx="385410" cy="367167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4" name="Google Shape;464;p42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   x   1   = 1</a:t>
            </a:r>
            <a:endParaRPr/>
          </a:p>
        </p:txBody>
      </p:sp>
      <p:sp>
        <p:nvSpPr>
          <p:cNvPr id="465" name="Google Shape;465;p42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6" name="Google Shape;466;p42"/>
          <p:cNvCxnSpPr/>
          <p:nvPr/>
        </p:nvCxnSpPr>
        <p:spPr>
          <a:xfrm flipH="1" rot="10800000">
            <a:off x="4428462" y="2215414"/>
            <a:ext cx="341385" cy="2113757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42"/>
          <p:cNvCxnSpPr/>
          <p:nvPr/>
        </p:nvCxnSpPr>
        <p:spPr>
          <a:xfrm flipH="1" rot="10800000">
            <a:off x="4040554" y="1763207"/>
            <a:ext cx="345309" cy="2565964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42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9" name="Google Shape;469;p42"/>
          <p:cNvCxnSpPr>
            <a:stCxn id="462" idx="0"/>
          </p:cNvCxnSpPr>
          <p:nvPr/>
        </p:nvCxnSpPr>
        <p:spPr>
          <a:xfrm flipH="1" rot="10800000">
            <a:off x="1656497" y="1757188"/>
            <a:ext cx="1963500" cy="34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42"/>
          <p:cNvCxnSpPr>
            <a:stCxn id="462" idx="2"/>
          </p:cNvCxnSpPr>
          <p:nvPr/>
        </p:nvCxnSpPr>
        <p:spPr>
          <a:xfrm flipH="1" rot="10800000">
            <a:off x="1656497" y="2194610"/>
            <a:ext cx="2340600" cy="351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p42"/>
          <p:cNvSpPr/>
          <p:nvPr/>
        </p:nvSpPr>
        <p:spPr>
          <a:xfrm>
            <a:off x="9396974" y="2863986"/>
            <a:ext cx="783663" cy="768827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637" y="3188167"/>
            <a:ext cx="3458208" cy="33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7278" y="1422545"/>
            <a:ext cx="1347452" cy="130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3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481" name="Google Shape;481;p43"/>
          <p:cNvSpPr/>
          <p:nvPr/>
        </p:nvSpPr>
        <p:spPr>
          <a:xfrm>
            <a:off x="3259977" y="3589940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2" name="Google Shape;482;p43"/>
          <p:cNvCxnSpPr/>
          <p:nvPr/>
        </p:nvCxnSpPr>
        <p:spPr>
          <a:xfrm rot="10800000">
            <a:off x="1856476" y="1303940"/>
            <a:ext cx="2546501" cy="2286000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43"/>
          <p:cNvCxnSpPr/>
          <p:nvPr/>
        </p:nvCxnSpPr>
        <p:spPr>
          <a:xfrm rot="10800000">
            <a:off x="590731" y="2530365"/>
            <a:ext cx="2669247" cy="2202575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Google Shape;484;p43"/>
          <p:cNvSpPr txBox="1"/>
          <p:nvPr/>
        </p:nvSpPr>
        <p:spPr>
          <a:xfrm>
            <a:off x="6858449" y="1745530"/>
            <a:ext cx="5112810" cy="7014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-17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  <a:endParaRPr/>
          </a:p>
        </p:txBody>
      </p:sp>
      <p:sp>
        <p:nvSpPr>
          <p:cNvPr id="485" name="Google Shape;485;p43"/>
          <p:cNvSpPr/>
          <p:nvPr/>
        </p:nvSpPr>
        <p:spPr>
          <a:xfrm>
            <a:off x="11628437" y="1836621"/>
            <a:ext cx="379734" cy="441441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6" name="Google Shape;486;p43"/>
          <p:cNvCxnSpPr/>
          <p:nvPr/>
        </p:nvCxnSpPr>
        <p:spPr>
          <a:xfrm flipH="1">
            <a:off x="9037637" y="2278062"/>
            <a:ext cx="2970534" cy="2057400"/>
          </a:xfrm>
          <a:prstGeom prst="straightConnector1">
            <a:avLst/>
          </a:prstGeom>
          <a:noFill/>
          <a:ln cap="flat" cmpd="sng" w="19050">
            <a:solidFill>
              <a:srgbClr val="00615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7" name="Google Shape;487;p43"/>
          <p:cNvCxnSpPr/>
          <p:nvPr/>
        </p:nvCxnSpPr>
        <p:spPr>
          <a:xfrm flipH="1">
            <a:off x="8659504" y="1822128"/>
            <a:ext cx="2958105" cy="2142547"/>
          </a:xfrm>
          <a:prstGeom prst="straightConnector1">
            <a:avLst/>
          </a:prstGeom>
          <a:noFill/>
          <a:ln cap="flat" cmpd="sng" w="19050">
            <a:solidFill>
              <a:srgbClr val="00615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43"/>
          <p:cNvSpPr/>
          <p:nvPr/>
        </p:nvSpPr>
        <p:spPr>
          <a:xfrm>
            <a:off x="8288118" y="3589940"/>
            <a:ext cx="1130519" cy="1110044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9" name="Google Shape;489;p43"/>
          <p:cNvCxnSpPr/>
          <p:nvPr/>
        </p:nvCxnSpPr>
        <p:spPr>
          <a:xfrm rot="10800000">
            <a:off x="4063262" y="3589940"/>
            <a:ext cx="4974376" cy="0"/>
          </a:xfrm>
          <a:prstGeom prst="straightConnector1">
            <a:avLst/>
          </a:prstGeom>
          <a:noFill/>
          <a:ln cap="flat" cmpd="sng" w="19050">
            <a:solidFill>
              <a:srgbClr val="00615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43"/>
          <p:cNvCxnSpPr/>
          <p:nvPr/>
        </p:nvCxnSpPr>
        <p:spPr>
          <a:xfrm rot="10800000">
            <a:off x="4160837" y="4732940"/>
            <a:ext cx="4974376" cy="0"/>
          </a:xfrm>
          <a:prstGeom prst="straightConnector1">
            <a:avLst/>
          </a:prstGeom>
          <a:noFill/>
          <a:ln cap="flat" cmpd="sng" w="19050">
            <a:solidFill>
              <a:srgbClr val="00615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toy ConvNet: X’s and O’s</a:t>
            </a: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8350439" y="3231931"/>
            <a:ext cx="270971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 </a:t>
            </a:r>
            <a:r>
              <a:rPr b="0" i="0" lang="en-US" sz="4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</a:t>
            </a:r>
            <a:r>
              <a:rPr b="1" i="0" lang="en-US" sz="7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</a:t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4313237" y="3040062"/>
            <a:ext cx="3124200" cy="16764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CNN</a:t>
            </a:r>
            <a:endParaRPr/>
          </a:p>
        </p:txBody>
      </p:sp>
      <p:cxnSp>
        <p:nvCxnSpPr>
          <p:cNvPr id="79" name="Google Shape;79;p17"/>
          <p:cNvCxnSpPr>
            <a:endCxn id="78" idx="1"/>
          </p:cNvCxnSpPr>
          <p:nvPr/>
        </p:nvCxnSpPr>
        <p:spPr>
          <a:xfrm>
            <a:off x="3409037" y="3878262"/>
            <a:ext cx="904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" name="Google Shape;80;p17"/>
          <p:cNvCxnSpPr/>
          <p:nvPr/>
        </p:nvCxnSpPr>
        <p:spPr>
          <a:xfrm>
            <a:off x="7437437" y="3878262"/>
            <a:ext cx="904078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277003" y="1212849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Says whether a picture is of an X or an O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5212" y="3208350"/>
            <a:ext cx="1554061" cy="15080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7"/>
          <p:cNvSpPr txBox="1"/>
          <p:nvPr/>
        </p:nvSpPr>
        <p:spPr>
          <a:xfrm>
            <a:off x="1189037" y="2171155"/>
            <a:ext cx="2933239" cy="1037207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two-dimensional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array of pixels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438" y="1341024"/>
            <a:ext cx="2362200" cy="229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4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499" name="Google Shape;499;p44"/>
          <p:cNvSpPr/>
          <p:nvPr/>
        </p:nvSpPr>
        <p:spPr>
          <a:xfrm>
            <a:off x="4044750" y="4308944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00" name="Google Shape;500;p44"/>
          <p:cNvCxnSpPr/>
          <p:nvPr/>
        </p:nvCxnSpPr>
        <p:spPr>
          <a:xfrm rot="10800000">
            <a:off x="1856477" y="1303940"/>
            <a:ext cx="3302091" cy="3005004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44"/>
          <p:cNvCxnSpPr/>
          <p:nvPr/>
        </p:nvCxnSpPr>
        <p:spPr>
          <a:xfrm rot="10800000">
            <a:off x="590732" y="2530366"/>
            <a:ext cx="3448739" cy="2921578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2" name="Google Shape;502;p44"/>
          <p:cNvSpPr/>
          <p:nvPr/>
        </p:nvSpPr>
        <p:spPr>
          <a:xfrm>
            <a:off x="590731" y="1303940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4045745" y="4327794"/>
            <a:ext cx="367461" cy="348044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4" name="Google Shape;504;p44"/>
          <p:cNvSpPr txBox="1"/>
          <p:nvPr/>
        </p:nvSpPr>
        <p:spPr>
          <a:xfrm>
            <a:off x="3551237" y="1668462"/>
            <a:ext cx="1985159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   x   1   = 1</a:t>
            </a:r>
            <a:endParaRPr/>
          </a:p>
        </p:txBody>
      </p:sp>
      <p:sp>
        <p:nvSpPr>
          <p:cNvPr id="505" name="Google Shape;505;p44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06" name="Google Shape;506;p44"/>
          <p:cNvCxnSpPr/>
          <p:nvPr/>
        </p:nvCxnSpPr>
        <p:spPr>
          <a:xfrm flipH="1" rot="10800000">
            <a:off x="4423455" y="2215414"/>
            <a:ext cx="346392" cy="2458052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44"/>
          <p:cNvCxnSpPr/>
          <p:nvPr/>
        </p:nvCxnSpPr>
        <p:spPr>
          <a:xfrm flipH="1" rot="10800000">
            <a:off x="4056558" y="1763206"/>
            <a:ext cx="329305" cy="2636829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p44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09" name="Google Shape;509;p44"/>
          <p:cNvCxnSpPr/>
          <p:nvPr/>
        </p:nvCxnSpPr>
        <p:spPr>
          <a:xfrm>
            <a:off x="1036637" y="1320418"/>
            <a:ext cx="2960505" cy="43791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44"/>
          <p:cNvCxnSpPr/>
          <p:nvPr/>
        </p:nvCxnSpPr>
        <p:spPr>
          <a:xfrm>
            <a:off x="593226" y="1779592"/>
            <a:ext cx="3079348" cy="41846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44"/>
          <p:cNvSpPr/>
          <p:nvPr/>
        </p:nvSpPr>
        <p:spPr>
          <a:xfrm>
            <a:off x="7801323" y="1356835"/>
            <a:ext cx="783663" cy="768827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2627" y="1360312"/>
            <a:ext cx="2346270" cy="227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7" cy="336825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5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520" name="Google Shape;520;p45"/>
          <p:cNvSpPr/>
          <p:nvPr/>
        </p:nvSpPr>
        <p:spPr>
          <a:xfrm>
            <a:off x="4044750" y="4308944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21" name="Google Shape;521;p45"/>
          <p:cNvCxnSpPr/>
          <p:nvPr/>
        </p:nvCxnSpPr>
        <p:spPr>
          <a:xfrm rot="10800000">
            <a:off x="1856477" y="1303940"/>
            <a:ext cx="3302091" cy="3005004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2" name="Google Shape;522;p45"/>
          <p:cNvCxnSpPr/>
          <p:nvPr/>
        </p:nvCxnSpPr>
        <p:spPr>
          <a:xfrm rot="10800000">
            <a:off x="590732" y="2530366"/>
            <a:ext cx="3448739" cy="2921578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45"/>
          <p:cNvSpPr/>
          <p:nvPr/>
        </p:nvSpPr>
        <p:spPr>
          <a:xfrm>
            <a:off x="1416801" y="1280098"/>
            <a:ext cx="445906" cy="440722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" name="Google Shape;524;p45"/>
          <p:cNvSpPr/>
          <p:nvPr/>
        </p:nvSpPr>
        <p:spPr>
          <a:xfrm>
            <a:off x="4817016" y="4337125"/>
            <a:ext cx="367461" cy="348044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" name="Google Shape;525;p45"/>
          <p:cNvSpPr txBox="1"/>
          <p:nvPr/>
        </p:nvSpPr>
        <p:spPr>
          <a:xfrm>
            <a:off x="3504324" y="1675961"/>
            <a:ext cx="2147063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-1   x   1   = -1</a:t>
            </a:r>
            <a:endParaRPr/>
          </a:p>
        </p:txBody>
      </p:sp>
      <p:sp>
        <p:nvSpPr>
          <p:cNvPr id="526" name="Google Shape;526;p45"/>
          <p:cNvSpPr/>
          <p:nvPr/>
        </p:nvSpPr>
        <p:spPr>
          <a:xfrm>
            <a:off x="4385863" y="1763206"/>
            <a:ext cx="384574" cy="452208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27" name="Google Shape;527;p45"/>
          <p:cNvCxnSpPr/>
          <p:nvPr/>
        </p:nvCxnSpPr>
        <p:spPr>
          <a:xfrm rot="10800000">
            <a:off x="4769408" y="1758337"/>
            <a:ext cx="423621" cy="2571197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8" name="Google Shape;528;p45"/>
          <p:cNvCxnSpPr/>
          <p:nvPr/>
        </p:nvCxnSpPr>
        <p:spPr>
          <a:xfrm rot="10800000">
            <a:off x="4397232" y="2198061"/>
            <a:ext cx="414505" cy="2503176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" name="Google Shape;529;p45"/>
          <p:cNvSpPr/>
          <p:nvPr/>
        </p:nvSpPr>
        <p:spPr>
          <a:xfrm>
            <a:off x="3619903" y="1763206"/>
            <a:ext cx="377239" cy="452208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30" name="Google Shape;530;p45"/>
          <p:cNvCxnSpPr/>
          <p:nvPr/>
        </p:nvCxnSpPr>
        <p:spPr>
          <a:xfrm>
            <a:off x="1827295" y="1283350"/>
            <a:ext cx="2169847" cy="474987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1" name="Google Shape;531;p45"/>
          <p:cNvCxnSpPr/>
          <p:nvPr/>
        </p:nvCxnSpPr>
        <p:spPr>
          <a:xfrm>
            <a:off x="1416801" y="1720820"/>
            <a:ext cx="2255773" cy="477241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45"/>
          <p:cNvSpPr/>
          <p:nvPr/>
        </p:nvSpPr>
        <p:spPr>
          <a:xfrm>
            <a:off x="9379321" y="1336406"/>
            <a:ext cx="783663" cy="768827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9809" y="1353749"/>
            <a:ext cx="2354147" cy="228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6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541" name="Google Shape;541;p46"/>
          <p:cNvSpPr/>
          <p:nvPr/>
        </p:nvSpPr>
        <p:spPr>
          <a:xfrm>
            <a:off x="4044750" y="4308944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42" name="Google Shape;542;p46"/>
          <p:cNvCxnSpPr/>
          <p:nvPr/>
        </p:nvCxnSpPr>
        <p:spPr>
          <a:xfrm rot="10800000">
            <a:off x="1856477" y="1303940"/>
            <a:ext cx="3302091" cy="3005004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p46"/>
          <p:cNvCxnSpPr/>
          <p:nvPr/>
        </p:nvCxnSpPr>
        <p:spPr>
          <a:xfrm rot="10800000">
            <a:off x="590732" y="2530366"/>
            <a:ext cx="3448739" cy="2921578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2574" y="3174997"/>
            <a:ext cx="3397625" cy="329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7" y="12874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437" y="3192462"/>
            <a:ext cx="3474146" cy="33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5671" y="1291453"/>
            <a:ext cx="1604158" cy="155582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7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Filtering: The math behind the match</a:t>
            </a:r>
            <a:endParaRPr/>
          </a:p>
        </p:txBody>
      </p:sp>
      <p:sp>
        <p:nvSpPr>
          <p:cNvPr id="553" name="Google Shape;553;p47"/>
          <p:cNvSpPr/>
          <p:nvPr/>
        </p:nvSpPr>
        <p:spPr>
          <a:xfrm>
            <a:off x="4044750" y="4308944"/>
            <a:ext cx="1143000" cy="114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54" name="Google Shape;554;p47"/>
          <p:cNvCxnSpPr/>
          <p:nvPr/>
        </p:nvCxnSpPr>
        <p:spPr>
          <a:xfrm rot="10800000">
            <a:off x="1856477" y="1303940"/>
            <a:ext cx="3302091" cy="3005004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p47"/>
          <p:cNvCxnSpPr/>
          <p:nvPr/>
        </p:nvCxnSpPr>
        <p:spPr>
          <a:xfrm rot="10800000">
            <a:off x="590732" y="2530366"/>
            <a:ext cx="3448739" cy="2921578"/>
          </a:xfrm>
          <a:prstGeom prst="straightConnector1">
            <a:avLst/>
          </a:prstGeom>
          <a:noFill/>
          <a:ln cap="flat" cmpd="sng" w="9525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6" name="Google Shape;556;p47"/>
          <p:cNvSpPr txBox="1"/>
          <p:nvPr/>
        </p:nvSpPr>
        <p:spPr>
          <a:xfrm>
            <a:off x="6858449" y="1745530"/>
            <a:ext cx="5345246" cy="7014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-17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Quattrocento Sans"/>
                <a:ea typeface="Quattrocento Sans"/>
                <a:cs typeface="Quattrocento Sans"/>
                <a:sym typeface="Quattrocento Sans"/>
              </a:rPr>
              <a:t> </a:t>
            </a:r>
            <a:endParaRPr/>
          </a:p>
        </p:txBody>
      </p:sp>
      <p:sp>
        <p:nvSpPr>
          <p:cNvPr id="557" name="Google Shape;557;p47"/>
          <p:cNvSpPr/>
          <p:nvPr/>
        </p:nvSpPr>
        <p:spPr>
          <a:xfrm>
            <a:off x="11628437" y="1836621"/>
            <a:ext cx="575258" cy="441441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58" name="Google Shape;558;p47"/>
          <p:cNvCxnSpPr/>
          <p:nvPr/>
        </p:nvCxnSpPr>
        <p:spPr>
          <a:xfrm flipH="1">
            <a:off x="9795872" y="2278062"/>
            <a:ext cx="2407823" cy="2667000"/>
          </a:xfrm>
          <a:prstGeom prst="straightConnector1">
            <a:avLst/>
          </a:prstGeom>
          <a:noFill/>
          <a:ln cap="flat" cmpd="sng" w="19050">
            <a:solidFill>
              <a:srgbClr val="00615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9" name="Google Shape;559;p47"/>
          <p:cNvCxnSpPr/>
          <p:nvPr/>
        </p:nvCxnSpPr>
        <p:spPr>
          <a:xfrm flipH="1">
            <a:off x="9418637" y="1822128"/>
            <a:ext cx="2198972" cy="2818767"/>
          </a:xfrm>
          <a:prstGeom prst="straightConnector1">
            <a:avLst/>
          </a:prstGeom>
          <a:noFill/>
          <a:ln cap="flat" cmpd="sng" w="19050">
            <a:solidFill>
              <a:srgbClr val="00615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47"/>
          <p:cNvSpPr/>
          <p:nvPr/>
        </p:nvSpPr>
        <p:spPr>
          <a:xfrm>
            <a:off x="9037637" y="4275740"/>
            <a:ext cx="1130519" cy="1050322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1" name="Google Shape;561;p47"/>
          <p:cNvSpPr txBox="1"/>
          <p:nvPr/>
        </p:nvSpPr>
        <p:spPr>
          <a:xfrm flipH="1">
            <a:off x="9266237" y="4564062"/>
            <a:ext cx="952819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55</a:t>
            </a:r>
            <a:endParaRPr sz="18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62" name="Google Shape;562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73153" y="1292590"/>
            <a:ext cx="1616676" cy="1567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47"/>
          <p:cNvCxnSpPr>
            <a:stCxn id="560" idx="2"/>
            <a:endCxn id="553" idx="2"/>
          </p:cNvCxnSpPr>
          <p:nvPr/>
        </p:nvCxnSpPr>
        <p:spPr>
          <a:xfrm flipH="1">
            <a:off x="4616296" y="5326062"/>
            <a:ext cx="4986600" cy="126000"/>
          </a:xfrm>
          <a:prstGeom prst="straightConnector1">
            <a:avLst/>
          </a:prstGeom>
          <a:noFill/>
          <a:ln cap="flat" cmpd="sng" w="19050">
            <a:solidFill>
              <a:srgbClr val="00615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4" name="Google Shape;564;p47"/>
          <p:cNvCxnSpPr>
            <a:stCxn id="560" idx="0"/>
            <a:endCxn id="553" idx="0"/>
          </p:cNvCxnSpPr>
          <p:nvPr/>
        </p:nvCxnSpPr>
        <p:spPr>
          <a:xfrm flipH="1">
            <a:off x="4616296" y="4275740"/>
            <a:ext cx="4986600" cy="33300"/>
          </a:xfrm>
          <a:prstGeom prst="straightConnector1">
            <a:avLst/>
          </a:prstGeom>
          <a:noFill/>
          <a:ln cap="flat" cmpd="sng" w="19050">
            <a:solidFill>
              <a:srgbClr val="00615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291" y="11350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236" y="2656915"/>
            <a:ext cx="3961935" cy="384117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8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Convolution: Trying every possible match</a:t>
            </a:r>
            <a:endParaRPr/>
          </a:p>
        </p:txBody>
      </p:sp>
      <p:cxnSp>
        <p:nvCxnSpPr>
          <p:cNvPr id="572" name="Google Shape;572;p48"/>
          <p:cNvCxnSpPr/>
          <p:nvPr/>
        </p:nvCxnSpPr>
        <p:spPr>
          <a:xfrm>
            <a:off x="5608637" y="4564062"/>
            <a:ext cx="1524000" cy="0"/>
          </a:xfrm>
          <a:prstGeom prst="straightConnector1">
            <a:avLst/>
          </a:prstGeom>
          <a:noFill/>
          <a:ln cap="flat" cmpd="sng" w="76200">
            <a:solidFill>
              <a:srgbClr val="00205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73" name="Google Shape;57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7037" y="3116262"/>
            <a:ext cx="3054569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3289" y="3566237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411" y="2322563"/>
            <a:ext cx="3962479" cy="3841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9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Convolution: Trying every possible match</a:t>
            </a:r>
            <a:endParaRPr/>
          </a:p>
        </p:txBody>
      </p:sp>
      <p:grpSp>
        <p:nvGrpSpPr>
          <p:cNvPr id="581" name="Google Shape;581;p49"/>
          <p:cNvGrpSpPr/>
          <p:nvPr/>
        </p:nvGrpSpPr>
        <p:grpSpPr>
          <a:xfrm>
            <a:off x="4740385" y="3954462"/>
            <a:ext cx="487252" cy="512996"/>
            <a:chOff x="4740385" y="3954462"/>
            <a:chExt cx="487252" cy="512996"/>
          </a:xfrm>
        </p:grpSpPr>
        <p:sp>
          <p:nvSpPr>
            <p:cNvPr id="582" name="Google Shape;582;p49"/>
            <p:cNvSpPr/>
            <p:nvPr/>
          </p:nvSpPr>
          <p:spPr>
            <a:xfrm>
              <a:off x="4740385" y="3954462"/>
              <a:ext cx="487252" cy="512996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83" name="Google Shape;583;p49"/>
            <p:cNvCxnSpPr>
              <a:stCxn id="582" idx="1"/>
              <a:endCxn id="582" idx="5"/>
            </p:cNvCxnSpPr>
            <p:nvPr/>
          </p:nvCxnSpPr>
          <p:spPr>
            <a:xfrm>
              <a:off x="4811742" y="4029589"/>
              <a:ext cx="3444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4" name="Google Shape;584;p49"/>
            <p:cNvCxnSpPr>
              <a:stCxn id="582" idx="7"/>
              <a:endCxn id="582" idx="3"/>
            </p:cNvCxnSpPr>
            <p:nvPr/>
          </p:nvCxnSpPr>
          <p:spPr>
            <a:xfrm flipH="1">
              <a:off x="4811881" y="4029589"/>
              <a:ext cx="3444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5" name="Google Shape;585;p49"/>
          <p:cNvSpPr txBox="1"/>
          <p:nvPr/>
        </p:nvSpPr>
        <p:spPr>
          <a:xfrm>
            <a:off x="6934518" y="3624036"/>
            <a:ext cx="45719" cy="11264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</a:t>
            </a:r>
            <a:endParaRPr/>
          </a:p>
        </p:txBody>
      </p:sp>
      <p:pic>
        <p:nvPicPr>
          <p:cNvPr id="586" name="Google Shape;58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8437" y="2322562"/>
            <a:ext cx="3948695" cy="384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3289" y="10588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8474" y="4792662"/>
            <a:ext cx="1914563" cy="191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2339" y="4829922"/>
            <a:ext cx="1905000" cy="184693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0"/>
          <p:cNvSpPr/>
          <p:nvPr/>
        </p:nvSpPr>
        <p:spPr>
          <a:xfrm>
            <a:off x="3237687" y="3954462"/>
            <a:ext cx="487252" cy="512996"/>
          </a:xfrm>
          <a:prstGeom prst="ellipse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95" name="Google Shape;595;p50"/>
          <p:cNvCxnSpPr>
            <a:stCxn id="594" idx="1"/>
            <a:endCxn id="594" idx="5"/>
          </p:cNvCxnSpPr>
          <p:nvPr/>
        </p:nvCxnSpPr>
        <p:spPr>
          <a:xfrm>
            <a:off x="3309043" y="4029589"/>
            <a:ext cx="344400" cy="362700"/>
          </a:xfrm>
          <a:prstGeom prst="straightConnector1">
            <a:avLst/>
          </a:prstGeom>
          <a:noFill/>
          <a:ln cap="flat" cmpd="sng" w="5715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6" name="Google Shape;596;p50"/>
          <p:cNvCxnSpPr>
            <a:stCxn id="594" idx="7"/>
            <a:endCxn id="594" idx="3"/>
          </p:cNvCxnSpPr>
          <p:nvPr/>
        </p:nvCxnSpPr>
        <p:spPr>
          <a:xfrm flipH="1">
            <a:off x="3309183" y="4029589"/>
            <a:ext cx="344400" cy="362700"/>
          </a:xfrm>
          <a:prstGeom prst="straightConnector1">
            <a:avLst/>
          </a:prstGeom>
          <a:noFill/>
          <a:ln cap="flat" cmpd="sng" w="5715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7" name="Google Shape;597;p50"/>
          <p:cNvSpPr txBox="1"/>
          <p:nvPr/>
        </p:nvSpPr>
        <p:spPr>
          <a:xfrm>
            <a:off x="7086918" y="3192462"/>
            <a:ext cx="960119" cy="11264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</a:t>
            </a:r>
            <a:endParaRPr/>
          </a:p>
        </p:txBody>
      </p:sp>
      <p:pic>
        <p:nvPicPr>
          <p:cNvPr id="598" name="Google Shape;598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8475" y="754062"/>
            <a:ext cx="1909405" cy="185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2437" y="5166437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32437" y="3116262"/>
            <a:ext cx="1264522" cy="12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18474" y="2735262"/>
            <a:ext cx="1909406" cy="190529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0"/>
          <p:cNvSpPr txBox="1"/>
          <p:nvPr/>
        </p:nvSpPr>
        <p:spPr>
          <a:xfrm>
            <a:off x="7086918" y="1135062"/>
            <a:ext cx="960119" cy="11264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</a:t>
            </a:r>
            <a:endParaRPr/>
          </a:p>
        </p:txBody>
      </p:sp>
      <p:sp>
        <p:nvSpPr>
          <p:cNvPr id="603" name="Google Shape;603;p50"/>
          <p:cNvSpPr txBox="1"/>
          <p:nvPr/>
        </p:nvSpPr>
        <p:spPr>
          <a:xfrm>
            <a:off x="7086918" y="5190200"/>
            <a:ext cx="960119" cy="11264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</a:t>
            </a:r>
            <a:endParaRPr/>
          </a:p>
        </p:txBody>
      </p:sp>
      <p:pic>
        <p:nvPicPr>
          <p:cNvPr id="604" name="Google Shape;60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1037" y="2793328"/>
            <a:ext cx="1905000" cy="1846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4560" y="735928"/>
            <a:ext cx="1905000" cy="18469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50"/>
          <p:cNvGrpSpPr/>
          <p:nvPr/>
        </p:nvGrpSpPr>
        <p:grpSpPr>
          <a:xfrm>
            <a:off x="4436266" y="1441795"/>
            <a:ext cx="487252" cy="512996"/>
            <a:chOff x="4740385" y="3954462"/>
            <a:chExt cx="487252" cy="512996"/>
          </a:xfrm>
        </p:grpSpPr>
        <p:sp>
          <p:nvSpPr>
            <p:cNvPr id="607" name="Google Shape;607;p50"/>
            <p:cNvSpPr/>
            <p:nvPr/>
          </p:nvSpPr>
          <p:spPr>
            <a:xfrm>
              <a:off x="4740385" y="3954462"/>
              <a:ext cx="487252" cy="512996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08" name="Google Shape;608;p50"/>
            <p:cNvCxnSpPr>
              <a:stCxn id="607" idx="1"/>
              <a:endCxn id="607" idx="5"/>
            </p:cNvCxnSpPr>
            <p:nvPr/>
          </p:nvCxnSpPr>
          <p:spPr>
            <a:xfrm>
              <a:off x="4811742" y="4029589"/>
              <a:ext cx="3444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9" name="Google Shape;609;p50"/>
            <p:cNvCxnSpPr>
              <a:stCxn id="607" idx="7"/>
              <a:endCxn id="607" idx="3"/>
            </p:cNvCxnSpPr>
            <p:nvPr/>
          </p:nvCxnSpPr>
          <p:spPr>
            <a:xfrm flipH="1">
              <a:off x="4811881" y="4029589"/>
              <a:ext cx="3444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10" name="Google Shape;610;p50"/>
          <p:cNvGrpSpPr/>
          <p:nvPr/>
        </p:nvGrpSpPr>
        <p:grpSpPr>
          <a:xfrm>
            <a:off x="4435585" y="3497262"/>
            <a:ext cx="487252" cy="512996"/>
            <a:chOff x="4740385" y="3954462"/>
            <a:chExt cx="487252" cy="512996"/>
          </a:xfrm>
        </p:grpSpPr>
        <p:sp>
          <p:nvSpPr>
            <p:cNvPr id="611" name="Google Shape;611;p50"/>
            <p:cNvSpPr/>
            <p:nvPr/>
          </p:nvSpPr>
          <p:spPr>
            <a:xfrm>
              <a:off x="4740385" y="3954462"/>
              <a:ext cx="487252" cy="512996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2" name="Google Shape;612;p50"/>
            <p:cNvCxnSpPr>
              <a:stCxn id="611" idx="1"/>
              <a:endCxn id="611" idx="5"/>
            </p:cNvCxnSpPr>
            <p:nvPr/>
          </p:nvCxnSpPr>
          <p:spPr>
            <a:xfrm>
              <a:off x="4811742" y="4029589"/>
              <a:ext cx="3444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3" name="Google Shape;613;p50"/>
            <p:cNvCxnSpPr>
              <a:stCxn id="611" idx="7"/>
              <a:endCxn id="611" idx="3"/>
            </p:cNvCxnSpPr>
            <p:nvPr/>
          </p:nvCxnSpPr>
          <p:spPr>
            <a:xfrm flipH="1">
              <a:off x="4811881" y="4029589"/>
              <a:ext cx="3444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14" name="Google Shape;614;p50"/>
          <p:cNvGrpSpPr/>
          <p:nvPr/>
        </p:nvGrpSpPr>
        <p:grpSpPr>
          <a:xfrm>
            <a:off x="4435585" y="5498866"/>
            <a:ext cx="487252" cy="512996"/>
            <a:chOff x="4740385" y="3954462"/>
            <a:chExt cx="487252" cy="512996"/>
          </a:xfrm>
        </p:grpSpPr>
        <p:sp>
          <p:nvSpPr>
            <p:cNvPr id="615" name="Google Shape;615;p50"/>
            <p:cNvSpPr/>
            <p:nvPr/>
          </p:nvSpPr>
          <p:spPr>
            <a:xfrm>
              <a:off x="4740385" y="3954462"/>
              <a:ext cx="487252" cy="512996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6" name="Google Shape;616;p50"/>
            <p:cNvCxnSpPr>
              <a:stCxn id="615" idx="1"/>
              <a:endCxn id="615" idx="5"/>
            </p:cNvCxnSpPr>
            <p:nvPr/>
          </p:nvCxnSpPr>
          <p:spPr>
            <a:xfrm>
              <a:off x="4811742" y="4029589"/>
              <a:ext cx="3444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7" name="Google Shape;617;p50"/>
            <p:cNvCxnSpPr>
              <a:stCxn id="615" idx="7"/>
              <a:endCxn id="615" idx="3"/>
            </p:cNvCxnSpPr>
            <p:nvPr/>
          </p:nvCxnSpPr>
          <p:spPr>
            <a:xfrm flipH="1">
              <a:off x="4811881" y="4029589"/>
              <a:ext cx="3444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8" name="Google Shape;618;p50"/>
          <p:cNvSpPr/>
          <p:nvPr/>
        </p:nvSpPr>
        <p:spPr>
          <a:xfrm>
            <a:off x="5513289" y="1058862"/>
            <a:ext cx="1264522" cy="1226425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9" name="Google Shape;619;p50"/>
          <p:cNvSpPr/>
          <p:nvPr/>
        </p:nvSpPr>
        <p:spPr>
          <a:xfrm>
            <a:off x="5532437" y="3109037"/>
            <a:ext cx="1264522" cy="1226425"/>
          </a:xfrm>
          <a:prstGeom prst="rect">
            <a:avLst/>
          </a:prstGeom>
          <a:noFill/>
          <a:ln cap="flat" cmpd="sng" w="76200">
            <a:solidFill>
              <a:srgbClr val="FE80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0" name="Google Shape;620;p50"/>
          <p:cNvSpPr/>
          <p:nvPr/>
        </p:nvSpPr>
        <p:spPr>
          <a:xfrm>
            <a:off x="5532437" y="5166437"/>
            <a:ext cx="1264522" cy="1226425"/>
          </a:xfrm>
          <a:prstGeom prst="rect">
            <a:avLst/>
          </a:prstGeom>
          <a:noFill/>
          <a:ln cap="flat" cmpd="sng" w="76200">
            <a:solidFill>
              <a:srgbClr val="9458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1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 layer</a:t>
            </a:r>
            <a:endParaRPr/>
          </a:p>
        </p:txBody>
      </p:sp>
      <p:sp>
        <p:nvSpPr>
          <p:cNvPr id="626" name="Google Shape;626;p51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 image becomes a stack of filtered images</a:t>
            </a:r>
            <a:endParaRPr/>
          </a:p>
        </p:txBody>
      </p:sp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3237" y="4757610"/>
            <a:ext cx="1101938" cy="109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0540" y="2608600"/>
            <a:ext cx="727803" cy="70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237" y="2433170"/>
            <a:ext cx="1098969" cy="106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1561" y="4972739"/>
            <a:ext cx="727803" cy="70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1561" y="3792748"/>
            <a:ext cx="727803" cy="70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3237" y="3573462"/>
            <a:ext cx="1098970" cy="109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02403" y="3606882"/>
            <a:ext cx="1096434" cy="1063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4" name="Google Shape;634;p51"/>
          <p:cNvGrpSpPr/>
          <p:nvPr/>
        </p:nvGrpSpPr>
        <p:grpSpPr>
          <a:xfrm>
            <a:off x="4840261" y="4012035"/>
            <a:ext cx="280441" cy="295258"/>
            <a:chOff x="4740385" y="3954462"/>
            <a:chExt cx="487252" cy="512996"/>
          </a:xfrm>
        </p:grpSpPr>
        <p:sp>
          <p:nvSpPr>
            <p:cNvPr id="635" name="Google Shape;635;p51"/>
            <p:cNvSpPr/>
            <p:nvPr/>
          </p:nvSpPr>
          <p:spPr>
            <a:xfrm>
              <a:off x="4740385" y="3954462"/>
              <a:ext cx="487252" cy="512996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36" name="Google Shape;636;p51"/>
            <p:cNvCxnSpPr>
              <a:stCxn id="635" idx="1"/>
              <a:endCxn id="635" idx="5"/>
            </p:cNvCxnSpPr>
            <p:nvPr/>
          </p:nvCxnSpPr>
          <p:spPr>
            <a:xfrm>
              <a:off x="4811742" y="4029589"/>
              <a:ext cx="3444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7" name="Google Shape;637;p51"/>
            <p:cNvCxnSpPr>
              <a:stCxn id="635" idx="7"/>
              <a:endCxn id="635" idx="3"/>
            </p:cNvCxnSpPr>
            <p:nvPr/>
          </p:nvCxnSpPr>
          <p:spPr>
            <a:xfrm flipH="1">
              <a:off x="4811881" y="4029589"/>
              <a:ext cx="3444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8" name="Google Shape;638;p51"/>
          <p:cNvSpPr/>
          <p:nvPr/>
        </p:nvSpPr>
        <p:spPr>
          <a:xfrm>
            <a:off x="5460540" y="2608600"/>
            <a:ext cx="727803" cy="705876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9" name="Google Shape;639;p51"/>
          <p:cNvSpPr/>
          <p:nvPr/>
        </p:nvSpPr>
        <p:spPr>
          <a:xfrm>
            <a:off x="5471561" y="3788590"/>
            <a:ext cx="727803" cy="705876"/>
          </a:xfrm>
          <a:prstGeom prst="rect">
            <a:avLst/>
          </a:prstGeom>
          <a:noFill/>
          <a:ln cap="flat" cmpd="sng" w="76200">
            <a:solidFill>
              <a:srgbClr val="FE80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0" name="Google Shape;640;p51"/>
          <p:cNvSpPr/>
          <p:nvPr/>
        </p:nvSpPr>
        <p:spPr>
          <a:xfrm>
            <a:off x="5471561" y="4972739"/>
            <a:ext cx="727803" cy="705876"/>
          </a:xfrm>
          <a:prstGeom prst="rect">
            <a:avLst/>
          </a:prstGeom>
          <a:noFill/>
          <a:ln cap="flat" cmpd="sng" w="76200">
            <a:solidFill>
              <a:srgbClr val="9458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1" name="Google Shape;641;p51"/>
          <p:cNvSpPr/>
          <p:nvPr/>
        </p:nvSpPr>
        <p:spPr>
          <a:xfrm>
            <a:off x="4553265" y="2433170"/>
            <a:ext cx="2133600" cy="3570963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2" name="Google Shape;642;p51"/>
          <p:cNvCxnSpPr/>
          <p:nvPr/>
        </p:nvCxnSpPr>
        <p:spPr>
          <a:xfrm>
            <a:off x="3551237" y="4106862"/>
            <a:ext cx="904078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3" name="Google Shape;643;p51"/>
          <p:cNvCxnSpPr/>
          <p:nvPr/>
        </p:nvCxnSpPr>
        <p:spPr>
          <a:xfrm>
            <a:off x="6904037" y="4145855"/>
            <a:ext cx="904078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2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 layer</a:t>
            </a:r>
            <a:endParaRPr/>
          </a:p>
        </p:txBody>
      </p:sp>
      <p:sp>
        <p:nvSpPr>
          <p:cNvPr id="649" name="Google Shape;649;p52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 image becomes a stack of filtered images</a:t>
            </a:r>
            <a:endParaRPr/>
          </a:p>
        </p:txBody>
      </p:sp>
      <p:pic>
        <p:nvPicPr>
          <p:cNvPr id="650" name="Google Shape;65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1237" y="4757610"/>
            <a:ext cx="1101938" cy="109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1237" y="2433170"/>
            <a:ext cx="1098969" cy="106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1237" y="3573462"/>
            <a:ext cx="1098970" cy="109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5803" y="3606882"/>
            <a:ext cx="1096434" cy="1063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p52"/>
          <p:cNvGrpSpPr/>
          <p:nvPr/>
        </p:nvGrpSpPr>
        <p:grpSpPr>
          <a:xfrm>
            <a:off x="5187975" y="3720044"/>
            <a:ext cx="801662" cy="844018"/>
            <a:chOff x="4740385" y="3954462"/>
            <a:chExt cx="487252" cy="512996"/>
          </a:xfrm>
        </p:grpSpPr>
        <p:sp>
          <p:nvSpPr>
            <p:cNvPr id="655" name="Google Shape;655;p52"/>
            <p:cNvSpPr/>
            <p:nvPr/>
          </p:nvSpPr>
          <p:spPr>
            <a:xfrm>
              <a:off x="4740385" y="3954462"/>
              <a:ext cx="487252" cy="512996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56" name="Google Shape;656;p52"/>
            <p:cNvCxnSpPr>
              <a:stCxn id="655" idx="1"/>
              <a:endCxn id="655" idx="5"/>
            </p:cNvCxnSpPr>
            <p:nvPr/>
          </p:nvCxnSpPr>
          <p:spPr>
            <a:xfrm>
              <a:off x="4811742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7" name="Google Shape;657;p52"/>
            <p:cNvCxnSpPr>
              <a:stCxn id="655" idx="7"/>
              <a:endCxn id="655" idx="3"/>
            </p:cNvCxnSpPr>
            <p:nvPr/>
          </p:nvCxnSpPr>
          <p:spPr>
            <a:xfrm flipH="1">
              <a:off x="4811581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58" name="Google Shape;658;p52"/>
          <p:cNvSpPr/>
          <p:nvPr/>
        </p:nvSpPr>
        <p:spPr>
          <a:xfrm>
            <a:off x="4553265" y="2433170"/>
            <a:ext cx="2133600" cy="3570963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3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Pooling: Shrinking the image stack</a:t>
            </a:r>
            <a:endParaRPr/>
          </a:p>
        </p:txBody>
      </p:sp>
      <p:sp>
        <p:nvSpPr>
          <p:cNvPr id="664" name="Google Shape;664;p53"/>
          <p:cNvSpPr txBox="1"/>
          <p:nvPr>
            <p:ph idx="1" type="body"/>
          </p:nvPr>
        </p:nvSpPr>
        <p:spPr>
          <a:xfrm>
            <a:off x="274638" y="1212850"/>
            <a:ext cx="11887200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-742950" lvl="0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Pick a window size (usually 2 or 3).</a:t>
            </a:r>
            <a:endParaRPr/>
          </a:p>
          <a:p>
            <a:pPr indent="-742950" lvl="0" marL="74295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Pick a stride (usually 2).</a:t>
            </a:r>
            <a:endParaRPr/>
          </a:p>
          <a:p>
            <a:pPr indent="-742950" lvl="0" marL="74295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Walk your window across your filtered images.</a:t>
            </a:r>
            <a:endParaRPr/>
          </a:p>
          <a:p>
            <a:pPr indent="-742950" lvl="0" marL="74295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AutoNum type="arabicPeriod"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From each window, take the maximum value.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4870" y="3910062"/>
            <a:ext cx="1381922" cy="13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4870" y="1760562"/>
            <a:ext cx="1381922" cy="13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example</a:t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4691192" y="1592262"/>
            <a:ext cx="3124200" cy="16764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CNN</a:t>
            </a:r>
            <a:endParaRPr/>
          </a:p>
        </p:txBody>
      </p:sp>
      <p:cxnSp>
        <p:nvCxnSpPr>
          <p:cNvPr id="92" name="Google Shape;92;p18"/>
          <p:cNvCxnSpPr>
            <a:endCxn id="91" idx="1"/>
          </p:cNvCxnSpPr>
          <p:nvPr/>
        </p:nvCxnSpPr>
        <p:spPr>
          <a:xfrm>
            <a:off x="3786992" y="2430462"/>
            <a:ext cx="904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" name="Google Shape;93;p18"/>
          <p:cNvCxnSpPr/>
          <p:nvPr/>
        </p:nvCxnSpPr>
        <p:spPr>
          <a:xfrm>
            <a:off x="7815392" y="2430462"/>
            <a:ext cx="904078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" name="Google Shape;94;p18"/>
          <p:cNvSpPr txBox="1"/>
          <p:nvPr/>
        </p:nvSpPr>
        <p:spPr>
          <a:xfrm>
            <a:off x="8653592" y="1823600"/>
            <a:ext cx="973664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4691192" y="3725862"/>
            <a:ext cx="3124200" cy="16764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CNN</a:t>
            </a:r>
            <a:endParaRPr/>
          </a:p>
        </p:txBody>
      </p:sp>
      <p:cxnSp>
        <p:nvCxnSpPr>
          <p:cNvPr id="96" name="Google Shape;96;p18"/>
          <p:cNvCxnSpPr>
            <a:endCxn id="95" idx="1"/>
          </p:cNvCxnSpPr>
          <p:nvPr/>
        </p:nvCxnSpPr>
        <p:spPr>
          <a:xfrm>
            <a:off x="3786992" y="4564062"/>
            <a:ext cx="904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" name="Google Shape;97;p18"/>
          <p:cNvCxnSpPr/>
          <p:nvPr/>
        </p:nvCxnSpPr>
        <p:spPr>
          <a:xfrm>
            <a:off x="7815392" y="4564062"/>
            <a:ext cx="904078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" name="Google Shape;98;p18"/>
          <p:cNvSpPr txBox="1"/>
          <p:nvPr/>
        </p:nvSpPr>
        <p:spPr>
          <a:xfrm>
            <a:off x="8653592" y="3954462"/>
            <a:ext cx="1069845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2042" y="2504174"/>
            <a:ext cx="2531995" cy="25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4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/>
          </a:p>
        </p:txBody>
      </p:sp>
      <p:pic>
        <p:nvPicPr>
          <p:cNvPr id="671" name="Google Shape;67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637" y="1897062"/>
            <a:ext cx="3916114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54"/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673" name="Google Shape;673;p54"/>
            <p:cNvSpPr/>
            <p:nvPr/>
          </p:nvSpPr>
          <p:spPr>
            <a:xfrm>
              <a:off x="1036637" y="1897062"/>
              <a:ext cx="1676400" cy="1676400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4" name="Google Shape;674;p54"/>
            <p:cNvSpPr/>
            <p:nvPr/>
          </p:nvSpPr>
          <p:spPr>
            <a:xfrm>
              <a:off x="1036637" y="1897062"/>
              <a:ext cx="1676400" cy="1676400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75" name="Google Shape;675;p54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maximum</a:t>
            </a:r>
            <a:endParaRPr/>
          </a:p>
        </p:txBody>
      </p:sp>
      <p:cxnSp>
        <p:nvCxnSpPr>
          <p:cNvPr id="676" name="Google Shape;676;p54"/>
          <p:cNvCxnSpPr>
            <a:stCxn id="674" idx="3"/>
          </p:cNvCxnSpPr>
          <p:nvPr/>
        </p:nvCxnSpPr>
        <p:spPr>
          <a:xfrm flipH="1" rot="10800000">
            <a:off x="2179637" y="1439862"/>
            <a:ext cx="3276600" cy="990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7" name="Google Shape;677;p54"/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771" y="2505761"/>
            <a:ext cx="2552266" cy="2546777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5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/>
          </a:p>
        </p:txBody>
      </p:sp>
      <p:pic>
        <p:nvPicPr>
          <p:cNvPr id="684" name="Google Shape;68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637" y="1897062"/>
            <a:ext cx="3916114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p55"/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686" name="Google Shape;686;p55"/>
            <p:cNvSpPr/>
            <p:nvPr/>
          </p:nvSpPr>
          <p:spPr>
            <a:xfrm>
              <a:off x="1036637" y="1897062"/>
              <a:ext cx="1676400" cy="1676400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7" name="Google Shape;687;p55"/>
            <p:cNvSpPr/>
            <p:nvPr/>
          </p:nvSpPr>
          <p:spPr>
            <a:xfrm>
              <a:off x="1036637" y="1897062"/>
              <a:ext cx="1676400" cy="1676400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88" name="Google Shape;688;p55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maximum</a:t>
            </a:r>
            <a:endParaRPr/>
          </a:p>
        </p:txBody>
      </p:sp>
      <p:cxnSp>
        <p:nvCxnSpPr>
          <p:cNvPr id="689" name="Google Shape;689;p55"/>
          <p:cNvCxnSpPr>
            <a:stCxn id="687" idx="3"/>
          </p:cNvCxnSpPr>
          <p:nvPr/>
        </p:nvCxnSpPr>
        <p:spPr>
          <a:xfrm flipH="1" rot="10800000">
            <a:off x="3322637" y="1516062"/>
            <a:ext cx="2438400" cy="914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0" name="Google Shape;690;p55"/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9437" y="2504174"/>
            <a:ext cx="2514600" cy="25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6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/>
          </a:p>
        </p:txBody>
      </p:sp>
      <p:pic>
        <p:nvPicPr>
          <p:cNvPr id="697" name="Google Shape;69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637" y="1897062"/>
            <a:ext cx="3916114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8" name="Google Shape;698;p56"/>
          <p:cNvGrpSpPr/>
          <p:nvPr/>
        </p:nvGrpSpPr>
        <p:grpSpPr>
          <a:xfrm>
            <a:off x="3246437" y="1897062"/>
            <a:ext cx="1143000" cy="1066800"/>
            <a:chOff x="1036637" y="1897062"/>
            <a:chExt cx="1676400" cy="1676400"/>
          </a:xfrm>
        </p:grpSpPr>
        <p:sp>
          <p:nvSpPr>
            <p:cNvPr id="699" name="Google Shape;699;p56"/>
            <p:cNvSpPr/>
            <p:nvPr/>
          </p:nvSpPr>
          <p:spPr>
            <a:xfrm>
              <a:off x="1036637" y="1897062"/>
              <a:ext cx="1676400" cy="1676400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1036637" y="1897062"/>
              <a:ext cx="1676400" cy="1676400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01" name="Google Shape;701;p56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maximum</a:t>
            </a:r>
            <a:endParaRPr/>
          </a:p>
        </p:txBody>
      </p:sp>
      <p:cxnSp>
        <p:nvCxnSpPr>
          <p:cNvPr id="702" name="Google Shape;702;p56"/>
          <p:cNvCxnSpPr>
            <a:stCxn id="700" idx="3"/>
          </p:cNvCxnSpPr>
          <p:nvPr/>
        </p:nvCxnSpPr>
        <p:spPr>
          <a:xfrm flipH="1" rot="10800000">
            <a:off x="4389437" y="1516062"/>
            <a:ext cx="1447800" cy="914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3" name="Google Shape;703;p56"/>
          <p:cNvCxnSpPr/>
          <p:nvPr/>
        </p:nvCxnSpPr>
        <p:spPr>
          <a:xfrm>
            <a:off x="7167283" y="1439862"/>
            <a:ext cx="2479954" cy="1064312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650" y="2504173"/>
            <a:ext cx="2532387" cy="252694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7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/>
          </a:p>
        </p:txBody>
      </p:sp>
      <p:pic>
        <p:nvPicPr>
          <p:cNvPr id="710" name="Google Shape;71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637" y="1897062"/>
            <a:ext cx="3916114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1" name="Google Shape;711;p57"/>
          <p:cNvGrpSpPr/>
          <p:nvPr/>
        </p:nvGrpSpPr>
        <p:grpSpPr>
          <a:xfrm>
            <a:off x="4389437" y="1897062"/>
            <a:ext cx="1143000" cy="1066800"/>
            <a:chOff x="1036637" y="1897062"/>
            <a:chExt cx="1676400" cy="1676400"/>
          </a:xfrm>
        </p:grpSpPr>
        <p:sp>
          <p:nvSpPr>
            <p:cNvPr id="712" name="Google Shape;712;p57"/>
            <p:cNvSpPr/>
            <p:nvPr/>
          </p:nvSpPr>
          <p:spPr>
            <a:xfrm>
              <a:off x="1036637" y="1897062"/>
              <a:ext cx="1676400" cy="1676400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3" name="Google Shape;713;p57"/>
            <p:cNvSpPr/>
            <p:nvPr/>
          </p:nvSpPr>
          <p:spPr>
            <a:xfrm>
              <a:off x="1036637" y="1897062"/>
              <a:ext cx="1676400" cy="1676400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14" name="Google Shape;714;p57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maximum</a:t>
            </a:r>
            <a:endParaRPr/>
          </a:p>
        </p:txBody>
      </p:sp>
      <p:cxnSp>
        <p:nvCxnSpPr>
          <p:cNvPr id="715" name="Google Shape;715;p57"/>
          <p:cNvCxnSpPr>
            <a:stCxn id="713" idx="0"/>
          </p:cNvCxnSpPr>
          <p:nvPr/>
        </p:nvCxnSpPr>
        <p:spPr>
          <a:xfrm flipH="1" rot="10800000">
            <a:off x="4960937" y="1516362"/>
            <a:ext cx="607800" cy="380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6" name="Google Shape;716;p57"/>
          <p:cNvCxnSpPr/>
          <p:nvPr/>
        </p:nvCxnSpPr>
        <p:spPr>
          <a:xfrm>
            <a:off x="7167283" y="1396814"/>
            <a:ext cx="3013352" cy="110736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9437" y="2505761"/>
            <a:ext cx="2509596" cy="250419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8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/>
          </a:p>
        </p:txBody>
      </p:sp>
      <p:pic>
        <p:nvPicPr>
          <p:cNvPr id="723" name="Google Shape;72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637" y="1897062"/>
            <a:ext cx="3916114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4" name="Google Shape;724;p58"/>
          <p:cNvGrpSpPr/>
          <p:nvPr/>
        </p:nvGrpSpPr>
        <p:grpSpPr>
          <a:xfrm>
            <a:off x="1036637" y="2963862"/>
            <a:ext cx="1143000" cy="1066800"/>
            <a:chOff x="1036637" y="1897062"/>
            <a:chExt cx="1676400" cy="1676400"/>
          </a:xfrm>
        </p:grpSpPr>
        <p:sp>
          <p:nvSpPr>
            <p:cNvPr id="725" name="Google Shape;725;p58"/>
            <p:cNvSpPr/>
            <p:nvPr/>
          </p:nvSpPr>
          <p:spPr>
            <a:xfrm>
              <a:off x="1036637" y="1897062"/>
              <a:ext cx="1676400" cy="1676400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6" name="Google Shape;726;p58"/>
            <p:cNvSpPr/>
            <p:nvPr/>
          </p:nvSpPr>
          <p:spPr>
            <a:xfrm>
              <a:off x="1036637" y="1897062"/>
              <a:ext cx="1676400" cy="1676400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27" name="Google Shape;727;p58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maximum</a:t>
            </a:r>
            <a:endParaRPr/>
          </a:p>
        </p:txBody>
      </p:sp>
      <p:cxnSp>
        <p:nvCxnSpPr>
          <p:cNvPr id="728" name="Google Shape;728;p58"/>
          <p:cNvCxnSpPr>
            <a:stCxn id="726" idx="3"/>
          </p:cNvCxnSpPr>
          <p:nvPr/>
        </p:nvCxnSpPr>
        <p:spPr>
          <a:xfrm flipH="1" rot="10800000">
            <a:off x="2179637" y="1516062"/>
            <a:ext cx="3429000" cy="1981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9" name="Google Shape;729;p58"/>
          <p:cNvCxnSpPr/>
          <p:nvPr/>
        </p:nvCxnSpPr>
        <p:spPr>
          <a:xfrm>
            <a:off x="6935134" y="1580779"/>
            <a:ext cx="1246908" cy="1687883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9437" y="2506662"/>
            <a:ext cx="2514600" cy="2509192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9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/>
          </a:p>
        </p:txBody>
      </p:sp>
      <p:pic>
        <p:nvPicPr>
          <p:cNvPr id="736" name="Google Shape;73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637" y="1897062"/>
            <a:ext cx="3916114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9"/>
          <p:cNvSpPr txBox="1"/>
          <p:nvPr/>
        </p:nvSpPr>
        <p:spPr>
          <a:xfrm>
            <a:off x="5527681" y="2963862"/>
            <a:ext cx="2066912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max pooling</a:t>
            </a:r>
            <a:endParaRPr/>
          </a:p>
        </p:txBody>
      </p:sp>
      <p:sp>
        <p:nvSpPr>
          <p:cNvPr id="738" name="Google Shape;738;p59"/>
          <p:cNvSpPr/>
          <p:nvPr/>
        </p:nvSpPr>
        <p:spPr>
          <a:xfrm rot="5400000">
            <a:off x="6446837" y="2354262"/>
            <a:ext cx="228600" cy="2819400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4479" y="809299"/>
            <a:ext cx="1750958" cy="17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6837" y="4792662"/>
            <a:ext cx="1914563" cy="191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6838" y="754062"/>
            <a:ext cx="1909405" cy="185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6837" y="2735262"/>
            <a:ext cx="1909406" cy="190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22461" y="4874289"/>
            <a:ext cx="1750958" cy="174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33956" y="2814054"/>
            <a:ext cx="1751481" cy="174771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0"/>
          <p:cNvSpPr/>
          <p:nvPr/>
        </p:nvSpPr>
        <p:spPr>
          <a:xfrm rot="5400000">
            <a:off x="6446837" y="273195"/>
            <a:ext cx="228600" cy="2819400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0" name="Google Shape;750;p60"/>
          <p:cNvSpPr/>
          <p:nvPr/>
        </p:nvSpPr>
        <p:spPr>
          <a:xfrm rot="5400000">
            <a:off x="6446837" y="2278062"/>
            <a:ext cx="228600" cy="2819400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1" name="Google Shape;751;p60"/>
          <p:cNvSpPr/>
          <p:nvPr/>
        </p:nvSpPr>
        <p:spPr>
          <a:xfrm rot="5400000">
            <a:off x="6446837" y="4335462"/>
            <a:ext cx="228600" cy="2819400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1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 layer</a:t>
            </a:r>
            <a:endParaRPr/>
          </a:p>
        </p:txBody>
      </p:sp>
      <p:sp>
        <p:nvSpPr>
          <p:cNvPr id="757" name="Google Shape;757;p61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stack of images becomes a stack of smaller images.</a:t>
            </a:r>
            <a:endParaRPr/>
          </a:p>
        </p:txBody>
      </p:sp>
      <p:pic>
        <p:nvPicPr>
          <p:cNvPr id="758" name="Google Shape;75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3478" y="2315120"/>
            <a:ext cx="1174699" cy="117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2637" y="4987515"/>
            <a:ext cx="1284459" cy="128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2638" y="2278062"/>
            <a:ext cx="1280999" cy="124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2637" y="3607227"/>
            <a:ext cx="1281000" cy="127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05416" y="5042277"/>
            <a:ext cx="1174699" cy="117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3128" y="3660088"/>
            <a:ext cx="1175049" cy="1172522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1"/>
          <p:cNvSpPr/>
          <p:nvPr/>
        </p:nvSpPr>
        <p:spPr>
          <a:xfrm rot="5400000">
            <a:off x="5868301" y="3473295"/>
            <a:ext cx="339157" cy="1526205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4935620" y="2292053"/>
            <a:ext cx="2125877" cy="3973477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2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/>
          </a:p>
        </p:txBody>
      </p:sp>
      <p:sp>
        <p:nvSpPr>
          <p:cNvPr id="771" name="Google Shape;771;p62"/>
          <p:cNvSpPr txBox="1"/>
          <p:nvPr>
            <p:ph idx="1" type="body"/>
          </p:nvPr>
        </p:nvSpPr>
        <p:spPr>
          <a:xfrm>
            <a:off x="274638" y="1212850"/>
            <a:ext cx="11887200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Keep the math from breaking by tweaking each of the values just a bit.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Change everything negative to zero.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3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Rectified Linear Units (ReLUs)</a:t>
            </a:r>
            <a:endParaRPr/>
          </a:p>
        </p:txBody>
      </p:sp>
      <p:pic>
        <p:nvPicPr>
          <p:cNvPr id="777" name="Google Shape;77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637" y="2430462"/>
            <a:ext cx="3916114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837" y="2430462"/>
            <a:ext cx="3870312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9" name="Google Shape;779;p63"/>
          <p:cNvGrpSpPr/>
          <p:nvPr/>
        </p:nvGrpSpPr>
        <p:grpSpPr>
          <a:xfrm>
            <a:off x="960437" y="1287462"/>
            <a:ext cx="7239000" cy="1752600"/>
            <a:chOff x="960437" y="1287462"/>
            <a:chExt cx="7239000" cy="1752600"/>
          </a:xfrm>
        </p:grpSpPr>
        <p:grpSp>
          <p:nvGrpSpPr>
            <p:cNvPr id="780" name="Google Shape;780;p63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781" name="Google Shape;781;p63"/>
              <p:cNvSpPr/>
              <p:nvPr/>
            </p:nvSpPr>
            <p:spPr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782" name="Google Shape;782;p63"/>
              <p:cNvCxnSpPr>
                <a:stCxn id="781" idx="2"/>
              </p:cNvCxnSpPr>
              <p:nvPr/>
            </p:nvCxnSpPr>
            <p:spPr>
              <a:xfrm>
                <a:off x="5187975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3" name="Google Shape;783;p63"/>
              <p:cNvCxnSpPr>
                <a:endCxn id="781" idx="7"/>
              </p:cNvCxnSpPr>
              <p:nvPr/>
            </p:nvCxnSpPr>
            <p:spPr>
              <a:xfrm flipH="1" rot="10800000">
                <a:off x="5588736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84" name="Google Shape;784;p63"/>
            <p:cNvSpPr/>
            <p:nvPr/>
          </p:nvSpPr>
          <p:spPr>
            <a:xfrm>
              <a:off x="960437" y="2354262"/>
              <a:ext cx="685800" cy="685800"/>
            </a:xfrm>
            <a:prstGeom prst="ellipse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5" name="Google Shape;785;p63"/>
            <p:cNvSpPr/>
            <p:nvPr/>
          </p:nvSpPr>
          <p:spPr>
            <a:xfrm>
              <a:off x="7513637" y="2329264"/>
              <a:ext cx="685800" cy="685800"/>
            </a:xfrm>
            <a:prstGeom prst="ellipse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786" name="Google Shape;786;p63"/>
            <p:cNvCxnSpPr>
              <a:stCxn id="784" idx="7"/>
              <a:endCxn id="781" idx="2"/>
            </p:cNvCxnSpPr>
            <p:nvPr/>
          </p:nvCxnSpPr>
          <p:spPr>
            <a:xfrm flipH="1" rot="10800000">
              <a:off x="1545804" y="1709495"/>
              <a:ext cx="2919900" cy="745200"/>
            </a:xfrm>
            <a:prstGeom prst="straightConnector1">
              <a:avLst/>
            </a:prstGeom>
            <a:noFill/>
            <a:ln cap="flat" cmpd="sng" w="28575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7" name="Google Shape;787;p63"/>
            <p:cNvCxnSpPr>
              <a:stCxn id="781" idx="6"/>
              <a:endCxn id="785" idx="1"/>
            </p:cNvCxnSpPr>
            <p:nvPr/>
          </p:nvCxnSpPr>
          <p:spPr>
            <a:xfrm>
              <a:off x="5267299" y="1709471"/>
              <a:ext cx="2346900" cy="720300"/>
            </a:xfrm>
            <a:prstGeom prst="straightConnector1">
              <a:avLst/>
            </a:prstGeom>
            <a:noFill/>
            <a:ln cap="flat" cmpd="sng" w="28575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2693" y="1744662"/>
            <a:ext cx="1381922" cy="13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0693" y="1747834"/>
            <a:ext cx="1381922" cy="13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6693" y="1744662"/>
            <a:ext cx="1381922" cy="13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Trickier cases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7274715" y="1592262"/>
            <a:ext cx="3124200" cy="16764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CNN</a:t>
            </a:r>
            <a:endParaRPr/>
          </a:p>
        </p:txBody>
      </p:sp>
      <p:cxnSp>
        <p:nvCxnSpPr>
          <p:cNvPr id="108" name="Google Shape;108;p19"/>
          <p:cNvCxnSpPr>
            <a:endCxn id="107" idx="1"/>
          </p:cNvCxnSpPr>
          <p:nvPr/>
        </p:nvCxnSpPr>
        <p:spPr>
          <a:xfrm>
            <a:off x="6370515" y="2430462"/>
            <a:ext cx="904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" name="Google Shape;110;p19"/>
          <p:cNvSpPr txBox="1"/>
          <p:nvPr/>
        </p:nvSpPr>
        <p:spPr>
          <a:xfrm>
            <a:off x="11237115" y="1823600"/>
            <a:ext cx="973664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7285037" y="4411662"/>
            <a:ext cx="3124200" cy="16764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CNN</a:t>
            </a:r>
            <a:endParaRPr/>
          </a:p>
        </p:txBody>
      </p:sp>
      <p:cxnSp>
        <p:nvCxnSpPr>
          <p:cNvPr id="112" name="Google Shape;112;p19"/>
          <p:cNvCxnSpPr>
            <a:endCxn id="111" idx="1"/>
          </p:cNvCxnSpPr>
          <p:nvPr/>
        </p:nvCxnSpPr>
        <p:spPr>
          <a:xfrm>
            <a:off x="6380837" y="5249862"/>
            <a:ext cx="904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" name="Google Shape;113;p19"/>
          <p:cNvCxnSpPr/>
          <p:nvPr/>
        </p:nvCxnSpPr>
        <p:spPr>
          <a:xfrm>
            <a:off x="10409237" y="5249862"/>
            <a:ext cx="904078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" name="Google Shape;114;p19"/>
          <p:cNvSpPr txBox="1"/>
          <p:nvPr/>
        </p:nvSpPr>
        <p:spPr>
          <a:xfrm>
            <a:off x="11247437" y="4640262"/>
            <a:ext cx="1069845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198437" y="3541662"/>
            <a:ext cx="1568378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translation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1990024" y="3541662"/>
            <a:ext cx="1148391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scaling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4975930" y="3536751"/>
            <a:ext cx="1134285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weight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3393991" y="3523183"/>
            <a:ext cx="126842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rotation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8693" y="1744662"/>
            <a:ext cx="1381922" cy="13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208" y="4564062"/>
            <a:ext cx="1381922" cy="13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32693" y="4564062"/>
            <a:ext cx="1381922" cy="13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80693" y="4564062"/>
            <a:ext cx="1381922" cy="13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56693" y="4564062"/>
            <a:ext cx="1381922" cy="13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9837" y="2429696"/>
            <a:ext cx="3871089" cy="381076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4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Rectified Linear Units (ReLUs)</a:t>
            </a:r>
            <a:endParaRPr/>
          </a:p>
        </p:txBody>
      </p:sp>
      <p:pic>
        <p:nvPicPr>
          <p:cNvPr id="794" name="Google Shape;79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637" y="2430462"/>
            <a:ext cx="3916114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5" name="Google Shape;795;p64"/>
          <p:cNvGrpSpPr/>
          <p:nvPr/>
        </p:nvGrpSpPr>
        <p:grpSpPr>
          <a:xfrm>
            <a:off x="1493837" y="1287462"/>
            <a:ext cx="7239000" cy="1752600"/>
            <a:chOff x="960437" y="1287462"/>
            <a:chExt cx="7239000" cy="1752600"/>
          </a:xfrm>
        </p:grpSpPr>
        <p:grpSp>
          <p:nvGrpSpPr>
            <p:cNvPr id="796" name="Google Shape;796;p64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797" name="Google Shape;797;p64"/>
              <p:cNvSpPr/>
              <p:nvPr/>
            </p:nvSpPr>
            <p:spPr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798" name="Google Shape;798;p64"/>
              <p:cNvCxnSpPr>
                <a:stCxn id="797" idx="2"/>
              </p:cNvCxnSpPr>
              <p:nvPr/>
            </p:nvCxnSpPr>
            <p:spPr>
              <a:xfrm>
                <a:off x="5187975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9" name="Google Shape;799;p64"/>
              <p:cNvCxnSpPr>
                <a:endCxn id="797" idx="7"/>
              </p:cNvCxnSpPr>
              <p:nvPr/>
            </p:nvCxnSpPr>
            <p:spPr>
              <a:xfrm flipH="1" rot="10800000">
                <a:off x="5588736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00" name="Google Shape;800;p64"/>
            <p:cNvSpPr/>
            <p:nvPr/>
          </p:nvSpPr>
          <p:spPr>
            <a:xfrm>
              <a:off x="960437" y="2354262"/>
              <a:ext cx="685800" cy="685800"/>
            </a:xfrm>
            <a:prstGeom prst="ellipse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1" name="Google Shape;801;p64"/>
            <p:cNvSpPr/>
            <p:nvPr/>
          </p:nvSpPr>
          <p:spPr>
            <a:xfrm>
              <a:off x="7513637" y="2329264"/>
              <a:ext cx="685800" cy="685800"/>
            </a:xfrm>
            <a:prstGeom prst="ellipse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802" name="Google Shape;802;p64"/>
            <p:cNvCxnSpPr>
              <a:stCxn id="800" idx="7"/>
              <a:endCxn id="797" idx="2"/>
            </p:cNvCxnSpPr>
            <p:nvPr/>
          </p:nvCxnSpPr>
          <p:spPr>
            <a:xfrm flipH="1" rot="10800000">
              <a:off x="1545804" y="1709495"/>
              <a:ext cx="2919900" cy="745200"/>
            </a:xfrm>
            <a:prstGeom prst="straightConnector1">
              <a:avLst/>
            </a:prstGeom>
            <a:noFill/>
            <a:ln cap="flat" cmpd="sng" w="28575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3" name="Google Shape;803;p64"/>
            <p:cNvCxnSpPr>
              <a:stCxn id="797" idx="6"/>
              <a:endCxn id="801" idx="1"/>
            </p:cNvCxnSpPr>
            <p:nvPr/>
          </p:nvCxnSpPr>
          <p:spPr>
            <a:xfrm>
              <a:off x="5267299" y="1709471"/>
              <a:ext cx="2346900" cy="720300"/>
            </a:xfrm>
            <a:prstGeom prst="straightConnector1">
              <a:avLst/>
            </a:prstGeom>
            <a:noFill/>
            <a:ln cap="flat" cmpd="sng" w="28575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7907" y="2435009"/>
            <a:ext cx="3868130" cy="3807852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65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Rectified Linear Units (ReLUs)</a:t>
            </a:r>
            <a:endParaRPr/>
          </a:p>
        </p:txBody>
      </p:sp>
      <p:pic>
        <p:nvPicPr>
          <p:cNvPr id="810" name="Google Shape;81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637" y="2430462"/>
            <a:ext cx="3916114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1" name="Google Shape;811;p65"/>
          <p:cNvGrpSpPr/>
          <p:nvPr/>
        </p:nvGrpSpPr>
        <p:grpSpPr>
          <a:xfrm>
            <a:off x="3779837" y="1287462"/>
            <a:ext cx="7239000" cy="1752600"/>
            <a:chOff x="960437" y="1287462"/>
            <a:chExt cx="7239000" cy="1752600"/>
          </a:xfrm>
        </p:grpSpPr>
        <p:grpSp>
          <p:nvGrpSpPr>
            <p:cNvPr id="812" name="Google Shape;812;p65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813" name="Google Shape;813;p65"/>
              <p:cNvSpPr/>
              <p:nvPr/>
            </p:nvSpPr>
            <p:spPr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814" name="Google Shape;814;p65"/>
              <p:cNvCxnSpPr>
                <a:stCxn id="813" idx="2"/>
              </p:cNvCxnSpPr>
              <p:nvPr/>
            </p:nvCxnSpPr>
            <p:spPr>
              <a:xfrm>
                <a:off x="5187975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5" name="Google Shape;815;p65"/>
              <p:cNvCxnSpPr>
                <a:endCxn id="813" idx="7"/>
              </p:cNvCxnSpPr>
              <p:nvPr/>
            </p:nvCxnSpPr>
            <p:spPr>
              <a:xfrm flipH="1" rot="10800000">
                <a:off x="5588736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16" name="Google Shape;816;p65"/>
            <p:cNvSpPr/>
            <p:nvPr/>
          </p:nvSpPr>
          <p:spPr>
            <a:xfrm>
              <a:off x="960437" y="2354262"/>
              <a:ext cx="685800" cy="685800"/>
            </a:xfrm>
            <a:prstGeom prst="ellipse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7" name="Google Shape;817;p65"/>
            <p:cNvSpPr/>
            <p:nvPr/>
          </p:nvSpPr>
          <p:spPr>
            <a:xfrm>
              <a:off x="7513637" y="2329264"/>
              <a:ext cx="685800" cy="685800"/>
            </a:xfrm>
            <a:prstGeom prst="ellipse">
              <a:avLst/>
            </a:prstGeom>
            <a:noFill/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818" name="Google Shape;818;p65"/>
            <p:cNvCxnSpPr>
              <a:stCxn id="816" idx="7"/>
              <a:endCxn id="813" idx="2"/>
            </p:cNvCxnSpPr>
            <p:nvPr/>
          </p:nvCxnSpPr>
          <p:spPr>
            <a:xfrm flipH="1" rot="10800000">
              <a:off x="1545804" y="1709495"/>
              <a:ext cx="2919900" cy="745200"/>
            </a:xfrm>
            <a:prstGeom prst="straightConnector1">
              <a:avLst/>
            </a:prstGeom>
            <a:noFill/>
            <a:ln cap="flat" cmpd="sng" w="28575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9" name="Google Shape;819;p65"/>
            <p:cNvCxnSpPr>
              <a:stCxn id="813" idx="6"/>
              <a:endCxn id="817" idx="1"/>
            </p:cNvCxnSpPr>
            <p:nvPr/>
          </p:nvCxnSpPr>
          <p:spPr>
            <a:xfrm>
              <a:off x="5267299" y="1709471"/>
              <a:ext cx="2346900" cy="720300"/>
            </a:xfrm>
            <a:prstGeom prst="straightConnector1">
              <a:avLst/>
            </a:prstGeom>
            <a:noFill/>
            <a:ln cap="flat" cmpd="sng" w="28575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9837" y="2429697"/>
            <a:ext cx="3868796" cy="3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6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Rectified Linear Units (ReLUs)</a:t>
            </a:r>
            <a:endParaRPr/>
          </a:p>
        </p:txBody>
      </p:sp>
      <p:pic>
        <p:nvPicPr>
          <p:cNvPr id="826" name="Google Shape;82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637" y="2430462"/>
            <a:ext cx="3916114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66"/>
          <p:cNvGrpSpPr/>
          <p:nvPr/>
        </p:nvGrpSpPr>
        <p:grpSpPr>
          <a:xfrm>
            <a:off x="4952751" y="3878262"/>
            <a:ext cx="2637148" cy="844018"/>
            <a:chOff x="3471076" y="1287462"/>
            <a:chExt cx="2637148" cy="844018"/>
          </a:xfrm>
        </p:grpSpPr>
        <p:grpSp>
          <p:nvGrpSpPr>
            <p:cNvPr id="828" name="Google Shape;828;p66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829" name="Google Shape;829;p66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830" name="Google Shape;830;p66"/>
              <p:cNvCxnSpPr>
                <a:stCxn id="829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1" name="Google Shape;831;p66"/>
              <p:cNvCxnSpPr>
                <a:endCxn id="829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832" name="Google Shape;832;p66"/>
            <p:cNvCxnSpPr>
              <a:stCxn id="826" idx="3"/>
              <a:endCxn id="829" idx="2"/>
            </p:cNvCxnSpPr>
            <p:nvPr/>
          </p:nvCxnSpPr>
          <p:spPr>
            <a:xfrm flipH="1" rot="10800000">
              <a:off x="3471076" y="1709562"/>
              <a:ext cx="960600" cy="35100"/>
            </a:xfrm>
            <a:prstGeom prst="straightConnector1">
              <a:avLst/>
            </a:prstGeom>
            <a:noFill/>
            <a:ln cap="flat" cmpd="sng" w="28575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3" name="Google Shape;833;p66"/>
            <p:cNvCxnSpPr>
              <a:stCxn id="829" idx="6"/>
              <a:endCxn id="824" idx="1"/>
            </p:cNvCxnSpPr>
            <p:nvPr/>
          </p:nvCxnSpPr>
          <p:spPr>
            <a:xfrm>
              <a:off x="5233424" y="1709471"/>
              <a:ext cx="874800" cy="33600"/>
            </a:xfrm>
            <a:prstGeom prst="straightConnector1">
              <a:avLst/>
            </a:prstGeom>
            <a:noFill/>
            <a:ln cap="flat" cmpd="sng" w="28575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7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 layer</a:t>
            </a:r>
            <a:endParaRPr/>
          </a:p>
        </p:txBody>
      </p:sp>
      <p:pic>
        <p:nvPicPr>
          <p:cNvPr id="839" name="Google Shape;83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6027" y="2505512"/>
            <a:ext cx="1270865" cy="1270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0" name="Google Shape;840;p67"/>
          <p:cNvGrpSpPr/>
          <p:nvPr/>
        </p:nvGrpSpPr>
        <p:grpSpPr>
          <a:xfrm>
            <a:off x="5515838" y="4129979"/>
            <a:ext cx="795841" cy="837889"/>
            <a:chOff x="5154100" y="3720044"/>
            <a:chExt cx="801662" cy="844018"/>
          </a:xfrm>
        </p:grpSpPr>
        <p:sp>
          <p:nvSpPr>
            <p:cNvPr id="841" name="Google Shape;841;p67"/>
            <p:cNvSpPr/>
            <p:nvPr/>
          </p:nvSpPr>
          <p:spPr>
            <a:xfrm>
              <a:off x="5154100" y="3720044"/>
              <a:ext cx="801662" cy="844018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842" name="Google Shape;842;p67"/>
            <p:cNvCxnSpPr>
              <a:stCxn id="841" idx="2"/>
            </p:cNvCxnSpPr>
            <p:nvPr/>
          </p:nvCxnSpPr>
          <p:spPr>
            <a:xfrm>
              <a:off x="5154100" y="4142053"/>
              <a:ext cx="420600" cy="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3" name="Google Shape;843;p67"/>
            <p:cNvCxnSpPr>
              <a:endCxn id="841" idx="7"/>
            </p:cNvCxnSpPr>
            <p:nvPr/>
          </p:nvCxnSpPr>
          <p:spPr>
            <a:xfrm flipH="1" rot="10800000">
              <a:off x="5554861" y="3843648"/>
              <a:ext cx="283500" cy="2982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844" name="Google Shape;84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6488" y="3860912"/>
            <a:ext cx="1270865" cy="127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6027" y="5231940"/>
            <a:ext cx="1270865" cy="127086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67"/>
          <p:cNvSpPr/>
          <p:nvPr/>
        </p:nvSpPr>
        <p:spPr>
          <a:xfrm>
            <a:off x="4910664" y="2555288"/>
            <a:ext cx="2047484" cy="39446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47" name="Google Shape;847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6437" y="5231178"/>
            <a:ext cx="1275132" cy="127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6438" y="2541399"/>
            <a:ext cx="1271698" cy="123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46437" y="3860912"/>
            <a:ext cx="1271699" cy="1268962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7"/>
          <p:cNvSpPr txBox="1"/>
          <p:nvPr>
            <p:ph idx="1" type="body"/>
          </p:nvPr>
        </p:nvSpPr>
        <p:spPr>
          <a:xfrm>
            <a:off x="274638" y="1212850"/>
            <a:ext cx="1188720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stack of images becomes a stack of images with no negative values.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8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Layers get stacked</a:t>
            </a:r>
            <a:endParaRPr/>
          </a:p>
        </p:txBody>
      </p:sp>
      <p:sp>
        <p:nvSpPr>
          <p:cNvPr id="856" name="Google Shape;856;p68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output of one becomes the input of the next.</a:t>
            </a:r>
            <a:endParaRPr/>
          </a:p>
        </p:txBody>
      </p:sp>
      <p:grpSp>
        <p:nvGrpSpPr>
          <p:cNvPr id="857" name="Google Shape;857;p68"/>
          <p:cNvGrpSpPr/>
          <p:nvPr/>
        </p:nvGrpSpPr>
        <p:grpSpPr>
          <a:xfrm>
            <a:off x="4938745" y="4479615"/>
            <a:ext cx="801662" cy="844018"/>
            <a:chOff x="4740385" y="3954462"/>
            <a:chExt cx="487252" cy="512996"/>
          </a:xfrm>
        </p:grpSpPr>
        <p:sp>
          <p:nvSpPr>
            <p:cNvPr id="858" name="Google Shape;858;p68"/>
            <p:cNvSpPr/>
            <p:nvPr/>
          </p:nvSpPr>
          <p:spPr>
            <a:xfrm>
              <a:off x="4740385" y="3954462"/>
              <a:ext cx="487252" cy="512996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859" name="Google Shape;859;p68"/>
            <p:cNvCxnSpPr>
              <a:stCxn id="858" idx="1"/>
              <a:endCxn id="858" idx="5"/>
            </p:cNvCxnSpPr>
            <p:nvPr/>
          </p:nvCxnSpPr>
          <p:spPr>
            <a:xfrm>
              <a:off x="4811742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0" name="Google Shape;860;p68"/>
            <p:cNvCxnSpPr>
              <a:stCxn id="858" idx="7"/>
              <a:endCxn id="858" idx="3"/>
            </p:cNvCxnSpPr>
            <p:nvPr/>
          </p:nvCxnSpPr>
          <p:spPr>
            <a:xfrm flipH="1">
              <a:off x="4811581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61" name="Google Shape;861;p68"/>
          <p:cNvSpPr/>
          <p:nvPr/>
        </p:nvSpPr>
        <p:spPr>
          <a:xfrm>
            <a:off x="4761234" y="2354262"/>
            <a:ext cx="1219200" cy="3570963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862" name="Google Shape;862;p68"/>
          <p:cNvGrpSpPr/>
          <p:nvPr/>
        </p:nvGrpSpPr>
        <p:grpSpPr>
          <a:xfrm>
            <a:off x="6372597" y="4488173"/>
            <a:ext cx="795841" cy="837889"/>
            <a:chOff x="5154100" y="3720044"/>
            <a:chExt cx="801662" cy="844018"/>
          </a:xfrm>
        </p:grpSpPr>
        <p:sp>
          <p:nvSpPr>
            <p:cNvPr id="863" name="Google Shape;863;p68"/>
            <p:cNvSpPr/>
            <p:nvPr/>
          </p:nvSpPr>
          <p:spPr>
            <a:xfrm>
              <a:off x="5154100" y="3720044"/>
              <a:ext cx="801662" cy="844018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864" name="Google Shape;864;p68"/>
            <p:cNvCxnSpPr>
              <a:stCxn id="863" idx="2"/>
            </p:cNvCxnSpPr>
            <p:nvPr/>
          </p:nvCxnSpPr>
          <p:spPr>
            <a:xfrm>
              <a:off x="5154100" y="4142053"/>
              <a:ext cx="420600" cy="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5" name="Google Shape;865;p68"/>
            <p:cNvCxnSpPr>
              <a:endCxn id="863" idx="7"/>
            </p:cNvCxnSpPr>
            <p:nvPr/>
          </p:nvCxnSpPr>
          <p:spPr>
            <a:xfrm flipH="1" rot="10800000">
              <a:off x="5554861" y="3843648"/>
              <a:ext cx="283500" cy="2982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66" name="Google Shape;866;p68"/>
          <p:cNvSpPr/>
          <p:nvPr/>
        </p:nvSpPr>
        <p:spPr>
          <a:xfrm>
            <a:off x="6160918" y="2344497"/>
            <a:ext cx="1219200" cy="3570963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7" name="Google Shape;867;p68"/>
          <p:cNvSpPr/>
          <p:nvPr/>
        </p:nvSpPr>
        <p:spPr>
          <a:xfrm rot="5400000">
            <a:off x="7903654" y="4427454"/>
            <a:ext cx="570954" cy="916604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8" name="Google Shape;868;p68"/>
          <p:cNvSpPr/>
          <p:nvPr/>
        </p:nvSpPr>
        <p:spPr>
          <a:xfrm>
            <a:off x="7580634" y="2354262"/>
            <a:ext cx="1219200" cy="3570963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9" name="Google Shape;869;p68"/>
          <p:cNvSpPr txBox="1"/>
          <p:nvPr/>
        </p:nvSpPr>
        <p:spPr>
          <a:xfrm rot="-5400000">
            <a:off x="4321961" y="3089757"/>
            <a:ext cx="2028248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</a:t>
            </a:r>
            <a:endParaRPr/>
          </a:p>
        </p:txBody>
      </p:sp>
      <p:sp>
        <p:nvSpPr>
          <p:cNvPr id="870" name="Google Shape;870;p68"/>
          <p:cNvSpPr txBox="1"/>
          <p:nvPr/>
        </p:nvSpPr>
        <p:spPr>
          <a:xfrm rot="-5400000">
            <a:off x="6204856" y="3083606"/>
            <a:ext cx="1056892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</a:t>
            </a:r>
            <a:endParaRPr sz="2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1" name="Google Shape;871;p68"/>
          <p:cNvSpPr txBox="1"/>
          <p:nvPr/>
        </p:nvSpPr>
        <p:spPr>
          <a:xfrm rot="-5400000">
            <a:off x="7499432" y="3102177"/>
            <a:ext cx="1399870" cy="6278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/>
          </a:p>
        </p:txBody>
      </p:sp>
      <p:pic>
        <p:nvPicPr>
          <p:cNvPr id="872" name="Google Shape;87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037" y="2716173"/>
            <a:ext cx="2657886" cy="257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06079" y="2201862"/>
            <a:ext cx="1141358" cy="1138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06079" y="4792662"/>
            <a:ext cx="1141358" cy="1138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05556" y="3494627"/>
            <a:ext cx="1141699" cy="113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6" name="Google Shape;876;p68"/>
          <p:cNvCxnSpPr/>
          <p:nvPr/>
        </p:nvCxnSpPr>
        <p:spPr>
          <a:xfrm>
            <a:off x="9027315" y="4030662"/>
            <a:ext cx="904078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7" name="Google Shape;877;p68"/>
          <p:cNvCxnSpPr/>
          <p:nvPr/>
        </p:nvCxnSpPr>
        <p:spPr>
          <a:xfrm>
            <a:off x="3627437" y="4030662"/>
            <a:ext cx="904078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9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stacking</a:t>
            </a:r>
            <a:endParaRPr/>
          </a:p>
        </p:txBody>
      </p:sp>
      <p:sp>
        <p:nvSpPr>
          <p:cNvPr id="883" name="Google Shape;883;p69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Layers can be repeated several (or many) times.</a:t>
            </a:r>
            <a:endParaRPr/>
          </a:p>
        </p:txBody>
      </p:sp>
      <p:pic>
        <p:nvPicPr>
          <p:cNvPr id="884" name="Google Shape;88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37" y="3139904"/>
            <a:ext cx="2013657" cy="19522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5" name="Google Shape;885;p69"/>
          <p:cNvCxnSpPr/>
          <p:nvPr/>
        </p:nvCxnSpPr>
        <p:spPr>
          <a:xfrm>
            <a:off x="2408237" y="4082705"/>
            <a:ext cx="533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6" name="Google Shape;886;p69"/>
          <p:cNvCxnSpPr/>
          <p:nvPr/>
        </p:nvCxnSpPr>
        <p:spPr>
          <a:xfrm>
            <a:off x="10256837" y="4030662"/>
            <a:ext cx="533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887" name="Google Shape;887;p69"/>
          <p:cNvGrpSpPr/>
          <p:nvPr/>
        </p:nvGrpSpPr>
        <p:grpSpPr>
          <a:xfrm>
            <a:off x="3093940" y="3040062"/>
            <a:ext cx="6961673" cy="2283698"/>
            <a:chOff x="3093940" y="2623957"/>
            <a:chExt cx="8534497" cy="2799645"/>
          </a:xfrm>
        </p:grpSpPr>
        <p:grpSp>
          <p:nvGrpSpPr>
            <p:cNvPr id="888" name="Google Shape;888;p69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889" name="Google Shape;889;p69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890" name="Google Shape;890;p69"/>
              <p:cNvCxnSpPr>
                <a:stCxn id="889" idx="1"/>
                <a:endCxn id="889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1" name="Google Shape;891;p69"/>
              <p:cNvCxnSpPr>
                <a:stCxn id="889" idx="7"/>
                <a:endCxn id="889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92" name="Google Shape;892;p69"/>
            <p:cNvSpPr/>
            <p:nvPr/>
          </p:nvSpPr>
          <p:spPr>
            <a:xfrm>
              <a:off x="5237052" y="2645298"/>
              <a:ext cx="945983" cy="2770728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893" name="Google Shape;893;p69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894" name="Google Shape;894;p69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895" name="Google Shape;895;p69"/>
              <p:cNvCxnSpPr>
                <a:stCxn id="894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6" name="Google Shape;896;p69"/>
              <p:cNvCxnSpPr>
                <a:endCxn id="894" idx="7"/>
              </p:cNvCxnSpPr>
              <p:nvPr/>
            </p:nvCxnSpPr>
            <p:spPr>
              <a:xfrm flipH="1" rot="10800000">
                <a:off x="5554861" y="38433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97" name="Google Shape;897;p69"/>
            <p:cNvSpPr/>
            <p:nvPr/>
          </p:nvSpPr>
          <p:spPr>
            <a:xfrm>
              <a:off x="6323073" y="2637721"/>
              <a:ext cx="945983" cy="2770728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8" name="Google Shape;898;p69"/>
            <p:cNvSpPr/>
            <p:nvPr/>
          </p:nvSpPr>
          <p:spPr>
            <a:xfrm rot="5400000">
              <a:off x="7675271" y="4253898"/>
              <a:ext cx="443006" cy="711197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7424638" y="2645298"/>
              <a:ext cx="945983" cy="2770728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0" name="Google Shape;900;p69"/>
            <p:cNvSpPr txBox="1"/>
            <p:nvPr/>
          </p:nvSpPr>
          <p:spPr>
            <a:xfrm rot="-5400000">
              <a:off x="4865810" y="3159591"/>
              <a:ext cx="1634544" cy="59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901" name="Google Shape;901;p69"/>
            <p:cNvSpPr txBox="1"/>
            <p:nvPr/>
          </p:nvSpPr>
          <p:spPr>
            <a:xfrm rot="-5400000">
              <a:off x="6293900" y="3154817"/>
              <a:ext cx="946579" cy="59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2" name="Google Shape;902;p69"/>
            <p:cNvSpPr txBox="1"/>
            <p:nvPr/>
          </p:nvSpPr>
          <p:spPr>
            <a:xfrm rot="-5400000">
              <a:off x="7311003" y="3169228"/>
              <a:ext cx="1187430" cy="59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grpSp>
          <p:nvGrpSpPr>
            <p:cNvPr id="903" name="Google Shape;903;p69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904" name="Google Shape;904;p69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905" name="Google Shape;905;p69"/>
              <p:cNvCxnSpPr>
                <a:stCxn id="904" idx="1"/>
                <a:endCxn id="904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6" name="Google Shape;906;p69"/>
              <p:cNvCxnSpPr>
                <a:stCxn id="904" idx="7"/>
                <a:endCxn id="904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907" name="Google Shape;907;p69"/>
            <p:cNvSpPr/>
            <p:nvPr/>
          </p:nvSpPr>
          <p:spPr>
            <a:xfrm>
              <a:off x="3093940" y="2652874"/>
              <a:ext cx="945983" cy="2770728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908" name="Google Shape;908;p69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909" name="Google Shape;909;p69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910" name="Google Shape;910;p69"/>
              <p:cNvCxnSpPr>
                <a:stCxn id="909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1" name="Google Shape;911;p69"/>
              <p:cNvCxnSpPr>
                <a:endCxn id="909" idx="7"/>
              </p:cNvCxnSpPr>
              <p:nvPr/>
            </p:nvCxnSpPr>
            <p:spPr>
              <a:xfrm flipH="1" rot="10800000">
                <a:off x="5554861" y="38433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912" name="Google Shape;912;p69"/>
            <p:cNvSpPr/>
            <p:nvPr/>
          </p:nvSpPr>
          <p:spPr>
            <a:xfrm>
              <a:off x="4179962" y="2645298"/>
              <a:ext cx="945983" cy="2770728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3" name="Google Shape;913;p69"/>
            <p:cNvSpPr txBox="1"/>
            <p:nvPr/>
          </p:nvSpPr>
          <p:spPr>
            <a:xfrm rot="-5400000">
              <a:off x="2722699" y="3167167"/>
              <a:ext cx="1634544" cy="59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914" name="Google Shape;914;p69"/>
            <p:cNvSpPr txBox="1"/>
            <p:nvPr/>
          </p:nvSpPr>
          <p:spPr>
            <a:xfrm rot="-5400000">
              <a:off x="4150788" y="3162395"/>
              <a:ext cx="946579" cy="59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915" name="Google Shape;915;p69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916" name="Google Shape;916;p69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917" name="Google Shape;917;p69"/>
              <p:cNvCxnSpPr>
                <a:stCxn id="916" idx="1"/>
                <a:endCxn id="916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8" name="Google Shape;918;p69"/>
              <p:cNvCxnSpPr>
                <a:stCxn id="916" idx="7"/>
                <a:endCxn id="916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919" name="Google Shape;919;p69"/>
            <p:cNvSpPr/>
            <p:nvPr/>
          </p:nvSpPr>
          <p:spPr>
            <a:xfrm>
              <a:off x="8494868" y="2631534"/>
              <a:ext cx="945983" cy="2770728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920" name="Google Shape;920;p69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921" name="Google Shape;921;p69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922" name="Google Shape;922;p69"/>
              <p:cNvCxnSpPr>
                <a:stCxn id="921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3" name="Google Shape;923;p69"/>
              <p:cNvCxnSpPr>
                <a:endCxn id="921" idx="7"/>
              </p:cNvCxnSpPr>
              <p:nvPr/>
            </p:nvCxnSpPr>
            <p:spPr>
              <a:xfrm flipH="1" rot="10800000">
                <a:off x="5554861" y="38433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924" name="Google Shape;924;p69"/>
            <p:cNvSpPr/>
            <p:nvPr/>
          </p:nvSpPr>
          <p:spPr>
            <a:xfrm>
              <a:off x="9580889" y="2623957"/>
              <a:ext cx="945983" cy="2770728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5" name="Google Shape;925;p69"/>
            <p:cNvSpPr/>
            <p:nvPr/>
          </p:nvSpPr>
          <p:spPr>
            <a:xfrm rot="5400000">
              <a:off x="10933087" y="4240134"/>
              <a:ext cx="443006" cy="711197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6" name="Google Shape;926;p69"/>
            <p:cNvSpPr/>
            <p:nvPr/>
          </p:nvSpPr>
          <p:spPr>
            <a:xfrm>
              <a:off x="10682454" y="2631534"/>
              <a:ext cx="945983" cy="2770728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7" name="Google Shape;927;p69"/>
            <p:cNvSpPr txBox="1"/>
            <p:nvPr/>
          </p:nvSpPr>
          <p:spPr>
            <a:xfrm rot="-5400000">
              <a:off x="8123626" y="3145826"/>
              <a:ext cx="1634544" cy="59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928" name="Google Shape;928;p69"/>
            <p:cNvSpPr txBox="1"/>
            <p:nvPr/>
          </p:nvSpPr>
          <p:spPr>
            <a:xfrm rot="-5400000">
              <a:off x="9551716" y="3141054"/>
              <a:ext cx="946579" cy="59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9" name="Google Shape;929;p69"/>
            <p:cNvSpPr txBox="1"/>
            <p:nvPr/>
          </p:nvSpPr>
          <p:spPr>
            <a:xfrm rot="-5400000">
              <a:off x="10568819" y="3155463"/>
              <a:ext cx="1187430" cy="59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</p:grpSp>
      <p:pic>
        <p:nvPicPr>
          <p:cNvPr id="930" name="Google Shape;93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0874" y="2832476"/>
            <a:ext cx="653906" cy="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98799" y="4629864"/>
            <a:ext cx="653906" cy="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98799" y="3755551"/>
            <a:ext cx="653906" cy="6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0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 layer</a:t>
            </a:r>
            <a:endParaRPr/>
          </a:p>
        </p:txBody>
      </p:sp>
      <p:sp>
        <p:nvSpPr>
          <p:cNvPr id="938" name="Google Shape;938;p70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Every value gets a vote</a:t>
            </a:r>
            <a:endParaRPr/>
          </a:p>
        </p:txBody>
      </p:sp>
      <p:cxnSp>
        <p:nvCxnSpPr>
          <p:cNvPr id="939" name="Google Shape;939;p70"/>
          <p:cNvCxnSpPr/>
          <p:nvPr/>
        </p:nvCxnSpPr>
        <p:spPr>
          <a:xfrm>
            <a:off x="3395191" y="4081563"/>
            <a:ext cx="533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40" name="Google Shape;94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2712" y="2802787"/>
            <a:ext cx="653906" cy="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637" y="4600175"/>
            <a:ext cx="653906" cy="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0637" y="3725862"/>
            <a:ext cx="653906" cy="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5464" y="2201862"/>
            <a:ext cx="331313" cy="384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70"/>
          <p:cNvCxnSpPr/>
          <p:nvPr/>
        </p:nvCxnSpPr>
        <p:spPr>
          <a:xfrm flipH="1" rot="10800000">
            <a:off x="3214543" y="2201862"/>
            <a:ext cx="900921" cy="600925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5" name="Google Shape;945;p70"/>
          <p:cNvCxnSpPr/>
          <p:nvPr/>
        </p:nvCxnSpPr>
        <p:spPr>
          <a:xfrm>
            <a:off x="3214543" y="3455287"/>
            <a:ext cx="900921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6" name="Google Shape;946;p70"/>
          <p:cNvCxnSpPr/>
          <p:nvPr/>
        </p:nvCxnSpPr>
        <p:spPr>
          <a:xfrm flipH="1" rot="10800000">
            <a:off x="3214543" y="3455287"/>
            <a:ext cx="898846" cy="270576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70"/>
          <p:cNvCxnSpPr/>
          <p:nvPr/>
        </p:nvCxnSpPr>
        <p:spPr>
          <a:xfrm>
            <a:off x="3212468" y="4378363"/>
            <a:ext cx="900921" cy="338099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70"/>
          <p:cNvCxnSpPr/>
          <p:nvPr/>
        </p:nvCxnSpPr>
        <p:spPr>
          <a:xfrm>
            <a:off x="3210393" y="4600175"/>
            <a:ext cx="902996" cy="125887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70"/>
          <p:cNvCxnSpPr/>
          <p:nvPr/>
        </p:nvCxnSpPr>
        <p:spPr>
          <a:xfrm>
            <a:off x="3210393" y="5252676"/>
            <a:ext cx="902996" cy="790236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70"/>
          <p:cNvCxnSpPr/>
          <p:nvPr/>
        </p:nvCxnSpPr>
        <p:spPr>
          <a:xfrm>
            <a:off x="3395191" y="4945062"/>
            <a:ext cx="533400" cy="307613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1" name="Google Shape;951;p70"/>
          <p:cNvCxnSpPr/>
          <p:nvPr/>
        </p:nvCxnSpPr>
        <p:spPr>
          <a:xfrm flipH="1" rot="10800000">
            <a:off x="3395191" y="2851737"/>
            <a:ext cx="609600" cy="27505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1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 layer</a:t>
            </a:r>
            <a:endParaRPr/>
          </a:p>
        </p:txBody>
      </p:sp>
      <p:sp>
        <p:nvSpPr>
          <p:cNvPr id="957" name="Google Shape;957;p71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Vote depends on how strongly a value predicts X or O</a:t>
            </a:r>
            <a:endParaRPr/>
          </a:p>
        </p:txBody>
      </p:sp>
      <p:sp>
        <p:nvSpPr>
          <p:cNvPr id="958" name="Google Shape;958;p71"/>
          <p:cNvSpPr/>
          <p:nvPr/>
        </p:nvSpPr>
        <p:spPr>
          <a:xfrm>
            <a:off x="7742237" y="2502324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9" name="Google Shape;959;p71"/>
          <p:cNvSpPr/>
          <p:nvPr/>
        </p:nvSpPr>
        <p:spPr>
          <a:xfrm>
            <a:off x="7742237" y="4378362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960" name="Google Shape;960;p71"/>
          <p:cNvCxnSpPr>
            <a:endCxn id="958" idx="1"/>
          </p:cNvCxnSpPr>
          <p:nvPr/>
        </p:nvCxnSpPr>
        <p:spPr>
          <a:xfrm>
            <a:off x="4446737" y="2354124"/>
            <a:ext cx="3295500" cy="719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1" name="Google Shape;961;p71"/>
          <p:cNvCxnSpPr>
            <a:endCxn id="958" idx="1"/>
          </p:cNvCxnSpPr>
          <p:nvPr/>
        </p:nvCxnSpPr>
        <p:spPr>
          <a:xfrm flipH="1" rot="10800000">
            <a:off x="4420337" y="3073824"/>
            <a:ext cx="3321900" cy="216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2" name="Google Shape;962;p71"/>
          <p:cNvCxnSpPr>
            <a:endCxn id="958" idx="1"/>
          </p:cNvCxnSpPr>
          <p:nvPr/>
        </p:nvCxnSpPr>
        <p:spPr>
          <a:xfrm flipH="1" rot="10800000">
            <a:off x="4420337" y="3073824"/>
            <a:ext cx="3321900" cy="550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3" name="Google Shape;963;p71"/>
          <p:cNvCxnSpPr>
            <a:endCxn id="958" idx="1"/>
          </p:cNvCxnSpPr>
          <p:nvPr/>
        </p:nvCxnSpPr>
        <p:spPr>
          <a:xfrm flipH="1" rot="10800000">
            <a:off x="4420337" y="3073824"/>
            <a:ext cx="3321900" cy="217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4" name="Google Shape;964;p71"/>
          <p:cNvCxnSpPr>
            <a:endCxn id="958" idx="1"/>
          </p:cNvCxnSpPr>
          <p:nvPr/>
        </p:nvCxnSpPr>
        <p:spPr>
          <a:xfrm flipH="1" rot="10800000">
            <a:off x="4420337" y="3073824"/>
            <a:ext cx="3321900" cy="2447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5" name="Google Shape;965;p71"/>
          <p:cNvCxnSpPr>
            <a:endCxn id="958" idx="1"/>
          </p:cNvCxnSpPr>
          <p:nvPr/>
        </p:nvCxnSpPr>
        <p:spPr>
          <a:xfrm>
            <a:off x="4420337" y="2658924"/>
            <a:ext cx="3321900" cy="414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6" name="Google Shape;966;p71"/>
          <p:cNvCxnSpPr>
            <a:endCxn id="958" idx="1"/>
          </p:cNvCxnSpPr>
          <p:nvPr/>
        </p:nvCxnSpPr>
        <p:spPr>
          <a:xfrm>
            <a:off x="4420337" y="2963724"/>
            <a:ext cx="3321900" cy="110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7" name="Google Shape;967;p71"/>
          <p:cNvCxnSpPr>
            <a:endCxn id="958" idx="1"/>
          </p:cNvCxnSpPr>
          <p:nvPr/>
        </p:nvCxnSpPr>
        <p:spPr>
          <a:xfrm flipH="1" rot="10800000">
            <a:off x="4420337" y="3073824"/>
            <a:ext cx="3321900" cy="2785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8" name="Google Shape;968;p71"/>
          <p:cNvCxnSpPr>
            <a:endCxn id="958" idx="1"/>
          </p:cNvCxnSpPr>
          <p:nvPr/>
        </p:nvCxnSpPr>
        <p:spPr>
          <a:xfrm flipH="1" rot="10800000">
            <a:off x="4420337" y="3073824"/>
            <a:ext cx="3321900" cy="914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9" name="Google Shape;969;p71"/>
          <p:cNvCxnSpPr>
            <a:endCxn id="958" idx="1"/>
          </p:cNvCxnSpPr>
          <p:nvPr/>
        </p:nvCxnSpPr>
        <p:spPr>
          <a:xfrm flipH="1" rot="10800000">
            <a:off x="4446737" y="3073824"/>
            <a:ext cx="3295500" cy="1871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0" name="Google Shape;970;p71"/>
          <p:cNvCxnSpPr>
            <a:endCxn id="958" idx="1"/>
          </p:cNvCxnSpPr>
          <p:nvPr/>
        </p:nvCxnSpPr>
        <p:spPr>
          <a:xfrm flipH="1" rot="10800000">
            <a:off x="4420337" y="3073824"/>
            <a:ext cx="3321900" cy="1490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1" name="Google Shape;971;p71"/>
          <p:cNvCxnSpPr>
            <a:endCxn id="958" idx="1"/>
          </p:cNvCxnSpPr>
          <p:nvPr/>
        </p:nvCxnSpPr>
        <p:spPr>
          <a:xfrm flipH="1" rot="10800000">
            <a:off x="4420337" y="3073824"/>
            <a:ext cx="3321900" cy="1185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72" name="Google Shape;97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5464" y="2201862"/>
            <a:ext cx="331313" cy="38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2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 layer</a:t>
            </a:r>
            <a:endParaRPr/>
          </a:p>
        </p:txBody>
      </p:sp>
      <p:sp>
        <p:nvSpPr>
          <p:cNvPr id="978" name="Google Shape;978;p72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Vote depends on how strongly a value predicts X or O</a:t>
            </a:r>
            <a:endParaRPr/>
          </a:p>
        </p:txBody>
      </p:sp>
      <p:sp>
        <p:nvSpPr>
          <p:cNvPr id="979" name="Google Shape;979;p72"/>
          <p:cNvSpPr/>
          <p:nvPr/>
        </p:nvSpPr>
        <p:spPr>
          <a:xfrm>
            <a:off x="7742237" y="2502324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0" name="Google Shape;980;p72"/>
          <p:cNvSpPr/>
          <p:nvPr/>
        </p:nvSpPr>
        <p:spPr>
          <a:xfrm>
            <a:off x="7742237" y="4378362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981" name="Google Shape;981;p72"/>
          <p:cNvCxnSpPr>
            <a:endCxn id="979" idx="1"/>
          </p:cNvCxnSpPr>
          <p:nvPr/>
        </p:nvCxnSpPr>
        <p:spPr>
          <a:xfrm>
            <a:off x="4446737" y="2354124"/>
            <a:ext cx="3295500" cy="719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2" name="Google Shape;982;p72"/>
          <p:cNvCxnSpPr>
            <a:endCxn id="979" idx="1"/>
          </p:cNvCxnSpPr>
          <p:nvPr/>
        </p:nvCxnSpPr>
        <p:spPr>
          <a:xfrm flipH="1" rot="10800000">
            <a:off x="4420337" y="3073824"/>
            <a:ext cx="3321900" cy="216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3" name="Google Shape;983;p72"/>
          <p:cNvCxnSpPr>
            <a:endCxn id="979" idx="1"/>
          </p:cNvCxnSpPr>
          <p:nvPr/>
        </p:nvCxnSpPr>
        <p:spPr>
          <a:xfrm flipH="1" rot="10800000">
            <a:off x="4420337" y="3073824"/>
            <a:ext cx="3321900" cy="550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4" name="Google Shape;984;p72"/>
          <p:cNvCxnSpPr>
            <a:endCxn id="979" idx="1"/>
          </p:cNvCxnSpPr>
          <p:nvPr/>
        </p:nvCxnSpPr>
        <p:spPr>
          <a:xfrm flipH="1" rot="10800000">
            <a:off x="4420337" y="3073824"/>
            <a:ext cx="3321900" cy="217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5" name="Google Shape;985;p72"/>
          <p:cNvCxnSpPr>
            <a:endCxn id="979" idx="1"/>
          </p:cNvCxnSpPr>
          <p:nvPr/>
        </p:nvCxnSpPr>
        <p:spPr>
          <a:xfrm flipH="1" rot="10800000">
            <a:off x="4420337" y="3073824"/>
            <a:ext cx="3321900" cy="2447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6" name="Google Shape;986;p72"/>
          <p:cNvCxnSpPr>
            <a:endCxn id="980" idx="1"/>
          </p:cNvCxnSpPr>
          <p:nvPr/>
        </p:nvCxnSpPr>
        <p:spPr>
          <a:xfrm>
            <a:off x="4420337" y="2659062"/>
            <a:ext cx="3321900" cy="22908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7" name="Google Shape;987;p72"/>
          <p:cNvCxnSpPr>
            <a:endCxn id="980" idx="1"/>
          </p:cNvCxnSpPr>
          <p:nvPr/>
        </p:nvCxnSpPr>
        <p:spPr>
          <a:xfrm>
            <a:off x="4420337" y="2963862"/>
            <a:ext cx="3321900" cy="19860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8" name="Google Shape;988;p72"/>
          <p:cNvCxnSpPr>
            <a:endCxn id="980" idx="1"/>
          </p:cNvCxnSpPr>
          <p:nvPr/>
        </p:nvCxnSpPr>
        <p:spPr>
          <a:xfrm>
            <a:off x="4420337" y="4949862"/>
            <a:ext cx="3321900" cy="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9" name="Google Shape;989;p72"/>
          <p:cNvCxnSpPr>
            <a:endCxn id="980" idx="1"/>
          </p:cNvCxnSpPr>
          <p:nvPr/>
        </p:nvCxnSpPr>
        <p:spPr>
          <a:xfrm flipH="1" rot="10800000">
            <a:off x="4420337" y="4949862"/>
            <a:ext cx="3321900" cy="9096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0" name="Google Shape;990;p72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1" name="Google Shape;991;p72"/>
          <p:cNvCxnSpPr/>
          <p:nvPr/>
        </p:nvCxnSpPr>
        <p:spPr>
          <a:xfrm flipH="1" rot="10800000">
            <a:off x="4420264" y="3073824"/>
            <a:ext cx="3321973" cy="21628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2" name="Google Shape;992;p72"/>
          <p:cNvCxnSpPr/>
          <p:nvPr/>
        </p:nvCxnSpPr>
        <p:spPr>
          <a:xfrm flipH="1" rot="10800000">
            <a:off x="4420264" y="3073824"/>
            <a:ext cx="3321973" cy="55081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3" name="Google Shape;993;p72"/>
          <p:cNvCxnSpPr/>
          <p:nvPr/>
        </p:nvCxnSpPr>
        <p:spPr>
          <a:xfrm flipH="1" rot="10800000">
            <a:off x="4420264" y="3073824"/>
            <a:ext cx="3321973" cy="2178851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4" name="Google Shape;994;p72"/>
          <p:cNvCxnSpPr/>
          <p:nvPr/>
        </p:nvCxnSpPr>
        <p:spPr>
          <a:xfrm flipH="1" rot="10800000">
            <a:off x="4420264" y="3073824"/>
            <a:ext cx="3321973" cy="244753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5" name="Google Shape;995;p72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6" name="Google Shape;996;p72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7" name="Google Shape;997;p72"/>
          <p:cNvCxnSpPr/>
          <p:nvPr/>
        </p:nvCxnSpPr>
        <p:spPr>
          <a:xfrm flipH="1" rot="10800000">
            <a:off x="4420264" y="3073824"/>
            <a:ext cx="3321973" cy="27856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8" name="Google Shape;998;p72"/>
          <p:cNvCxnSpPr/>
          <p:nvPr/>
        </p:nvCxnSpPr>
        <p:spPr>
          <a:xfrm flipH="1" rot="10800000">
            <a:off x="4420264" y="3073824"/>
            <a:ext cx="3321973" cy="914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9" name="Google Shape;999;p72"/>
          <p:cNvCxnSpPr/>
          <p:nvPr/>
        </p:nvCxnSpPr>
        <p:spPr>
          <a:xfrm flipH="1" rot="10800000">
            <a:off x="4446777" y="3073824"/>
            <a:ext cx="3295460" cy="1871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0" name="Google Shape;1000;p72"/>
          <p:cNvCxnSpPr/>
          <p:nvPr/>
        </p:nvCxnSpPr>
        <p:spPr>
          <a:xfrm flipH="1" rot="10800000">
            <a:off x="4420264" y="3073824"/>
            <a:ext cx="3321973" cy="1490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1" name="Google Shape;1001;p72"/>
          <p:cNvCxnSpPr/>
          <p:nvPr/>
        </p:nvCxnSpPr>
        <p:spPr>
          <a:xfrm flipH="1" rot="10800000">
            <a:off x="4420264" y="3073824"/>
            <a:ext cx="3321973" cy="11854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2" name="Google Shape;1002;p72"/>
          <p:cNvCxnSpPr>
            <a:endCxn id="980" idx="1"/>
          </p:cNvCxnSpPr>
          <p:nvPr/>
        </p:nvCxnSpPr>
        <p:spPr>
          <a:xfrm>
            <a:off x="4420337" y="2354262"/>
            <a:ext cx="3321900" cy="2595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3" name="Google Shape;1003;p72"/>
          <p:cNvCxnSpPr>
            <a:endCxn id="980" idx="1"/>
          </p:cNvCxnSpPr>
          <p:nvPr/>
        </p:nvCxnSpPr>
        <p:spPr>
          <a:xfrm>
            <a:off x="4420337" y="3289962"/>
            <a:ext cx="3321900" cy="16599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4" name="Google Shape;1004;p72"/>
          <p:cNvCxnSpPr>
            <a:endCxn id="980" idx="1"/>
          </p:cNvCxnSpPr>
          <p:nvPr/>
        </p:nvCxnSpPr>
        <p:spPr>
          <a:xfrm>
            <a:off x="4446737" y="3624762"/>
            <a:ext cx="3295500" cy="13251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5" name="Google Shape;1005;p72"/>
          <p:cNvCxnSpPr>
            <a:endCxn id="980" idx="1"/>
          </p:cNvCxnSpPr>
          <p:nvPr/>
        </p:nvCxnSpPr>
        <p:spPr>
          <a:xfrm>
            <a:off x="4420337" y="3988362"/>
            <a:ext cx="3321900" cy="96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6" name="Google Shape;1006;p72"/>
          <p:cNvCxnSpPr>
            <a:endCxn id="980" idx="1"/>
          </p:cNvCxnSpPr>
          <p:nvPr/>
        </p:nvCxnSpPr>
        <p:spPr>
          <a:xfrm>
            <a:off x="4420337" y="4259262"/>
            <a:ext cx="3321900" cy="690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7" name="Google Shape;1007;p72"/>
          <p:cNvCxnSpPr>
            <a:endCxn id="980" idx="1"/>
          </p:cNvCxnSpPr>
          <p:nvPr/>
        </p:nvCxnSpPr>
        <p:spPr>
          <a:xfrm>
            <a:off x="4420337" y="4564062"/>
            <a:ext cx="3321900" cy="3858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8" name="Google Shape;1008;p72"/>
          <p:cNvCxnSpPr>
            <a:endCxn id="980" idx="1"/>
          </p:cNvCxnSpPr>
          <p:nvPr/>
        </p:nvCxnSpPr>
        <p:spPr>
          <a:xfrm flipH="1" rot="10800000">
            <a:off x="4420337" y="4949862"/>
            <a:ext cx="3321900" cy="3027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9" name="Google Shape;1009;p72"/>
          <p:cNvCxnSpPr>
            <a:endCxn id="980" idx="1"/>
          </p:cNvCxnSpPr>
          <p:nvPr/>
        </p:nvCxnSpPr>
        <p:spPr>
          <a:xfrm flipH="1" rot="10800000">
            <a:off x="4420337" y="4949862"/>
            <a:ext cx="3321900" cy="57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10" name="Google Shape;101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324" y="2201862"/>
            <a:ext cx="331313" cy="38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3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 layer</a:t>
            </a:r>
            <a:endParaRPr/>
          </a:p>
        </p:txBody>
      </p:sp>
      <p:sp>
        <p:nvSpPr>
          <p:cNvPr id="1016" name="Google Shape;1016;p73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Future values vote on X or O</a:t>
            </a:r>
            <a:endParaRPr/>
          </a:p>
        </p:txBody>
      </p:sp>
      <p:sp>
        <p:nvSpPr>
          <p:cNvPr id="1017" name="Google Shape;1017;p73"/>
          <p:cNvSpPr/>
          <p:nvPr/>
        </p:nvSpPr>
        <p:spPr>
          <a:xfrm>
            <a:off x="7742237" y="2502324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8" name="Google Shape;1018;p73"/>
          <p:cNvSpPr/>
          <p:nvPr/>
        </p:nvSpPr>
        <p:spPr>
          <a:xfrm>
            <a:off x="7742237" y="4378362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019" name="Google Shape;1019;p73"/>
          <p:cNvCxnSpPr>
            <a:endCxn id="1017" idx="1"/>
          </p:cNvCxnSpPr>
          <p:nvPr/>
        </p:nvCxnSpPr>
        <p:spPr>
          <a:xfrm>
            <a:off x="4446737" y="2354124"/>
            <a:ext cx="3295500" cy="719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0" name="Google Shape;1020;p73"/>
          <p:cNvCxnSpPr>
            <a:endCxn id="1017" idx="1"/>
          </p:cNvCxnSpPr>
          <p:nvPr/>
        </p:nvCxnSpPr>
        <p:spPr>
          <a:xfrm flipH="1" rot="10800000">
            <a:off x="4420337" y="3073824"/>
            <a:ext cx="3321900" cy="216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1" name="Google Shape;1021;p73"/>
          <p:cNvCxnSpPr>
            <a:endCxn id="1017" idx="1"/>
          </p:cNvCxnSpPr>
          <p:nvPr/>
        </p:nvCxnSpPr>
        <p:spPr>
          <a:xfrm flipH="1" rot="10800000">
            <a:off x="4420337" y="3073824"/>
            <a:ext cx="3321900" cy="550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2" name="Google Shape;1022;p73"/>
          <p:cNvCxnSpPr>
            <a:endCxn id="1017" idx="1"/>
          </p:cNvCxnSpPr>
          <p:nvPr/>
        </p:nvCxnSpPr>
        <p:spPr>
          <a:xfrm flipH="1" rot="10800000">
            <a:off x="4420337" y="3073824"/>
            <a:ext cx="3321900" cy="217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3" name="Google Shape;1023;p73"/>
          <p:cNvCxnSpPr>
            <a:endCxn id="1017" idx="1"/>
          </p:cNvCxnSpPr>
          <p:nvPr/>
        </p:nvCxnSpPr>
        <p:spPr>
          <a:xfrm flipH="1" rot="10800000">
            <a:off x="4420337" y="3073824"/>
            <a:ext cx="3321900" cy="2447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4" name="Google Shape;1024;p73"/>
          <p:cNvCxnSpPr>
            <a:endCxn id="1018" idx="1"/>
          </p:cNvCxnSpPr>
          <p:nvPr/>
        </p:nvCxnSpPr>
        <p:spPr>
          <a:xfrm>
            <a:off x="4420337" y="2659062"/>
            <a:ext cx="3321900" cy="22908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5" name="Google Shape;1025;p73"/>
          <p:cNvCxnSpPr>
            <a:endCxn id="1018" idx="1"/>
          </p:cNvCxnSpPr>
          <p:nvPr/>
        </p:nvCxnSpPr>
        <p:spPr>
          <a:xfrm>
            <a:off x="4420337" y="2963862"/>
            <a:ext cx="3321900" cy="19860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6" name="Google Shape;1026;p73"/>
          <p:cNvCxnSpPr>
            <a:endCxn id="1018" idx="1"/>
          </p:cNvCxnSpPr>
          <p:nvPr/>
        </p:nvCxnSpPr>
        <p:spPr>
          <a:xfrm>
            <a:off x="4420337" y="4949862"/>
            <a:ext cx="3321900" cy="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7" name="Google Shape;1027;p73"/>
          <p:cNvCxnSpPr>
            <a:endCxn id="1018" idx="1"/>
          </p:cNvCxnSpPr>
          <p:nvPr/>
        </p:nvCxnSpPr>
        <p:spPr>
          <a:xfrm flipH="1" rot="10800000">
            <a:off x="4420337" y="4949862"/>
            <a:ext cx="3321900" cy="9096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8" name="Google Shape;1028;p73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29" name="Google Shape;1029;p73"/>
          <p:cNvCxnSpPr/>
          <p:nvPr/>
        </p:nvCxnSpPr>
        <p:spPr>
          <a:xfrm flipH="1" rot="10800000">
            <a:off x="4420264" y="3073824"/>
            <a:ext cx="3321973" cy="21628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0" name="Google Shape;1030;p73"/>
          <p:cNvCxnSpPr/>
          <p:nvPr/>
        </p:nvCxnSpPr>
        <p:spPr>
          <a:xfrm flipH="1" rot="10800000">
            <a:off x="4420264" y="3073824"/>
            <a:ext cx="3321973" cy="55081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1" name="Google Shape;1031;p73"/>
          <p:cNvCxnSpPr/>
          <p:nvPr/>
        </p:nvCxnSpPr>
        <p:spPr>
          <a:xfrm flipH="1" rot="10800000">
            <a:off x="4420264" y="3073824"/>
            <a:ext cx="3321973" cy="2178851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2" name="Google Shape;1032;p73"/>
          <p:cNvCxnSpPr/>
          <p:nvPr/>
        </p:nvCxnSpPr>
        <p:spPr>
          <a:xfrm flipH="1" rot="10800000">
            <a:off x="4420264" y="3073824"/>
            <a:ext cx="3321973" cy="244753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3" name="Google Shape;1033;p73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4" name="Google Shape;1034;p73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5" name="Google Shape;1035;p73"/>
          <p:cNvCxnSpPr/>
          <p:nvPr/>
        </p:nvCxnSpPr>
        <p:spPr>
          <a:xfrm flipH="1" rot="10800000">
            <a:off x="4420264" y="3073824"/>
            <a:ext cx="3321973" cy="27856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6" name="Google Shape;1036;p73"/>
          <p:cNvCxnSpPr/>
          <p:nvPr/>
        </p:nvCxnSpPr>
        <p:spPr>
          <a:xfrm flipH="1" rot="10800000">
            <a:off x="4420264" y="3073824"/>
            <a:ext cx="3321973" cy="914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7" name="Google Shape;1037;p73"/>
          <p:cNvCxnSpPr/>
          <p:nvPr/>
        </p:nvCxnSpPr>
        <p:spPr>
          <a:xfrm flipH="1" rot="10800000">
            <a:off x="4446777" y="3073824"/>
            <a:ext cx="3295460" cy="1871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8" name="Google Shape;1038;p73"/>
          <p:cNvCxnSpPr/>
          <p:nvPr/>
        </p:nvCxnSpPr>
        <p:spPr>
          <a:xfrm flipH="1" rot="10800000">
            <a:off x="4420264" y="3073824"/>
            <a:ext cx="3321973" cy="1490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9" name="Google Shape;1039;p73"/>
          <p:cNvCxnSpPr/>
          <p:nvPr/>
        </p:nvCxnSpPr>
        <p:spPr>
          <a:xfrm flipH="1" rot="10800000">
            <a:off x="4420264" y="3073824"/>
            <a:ext cx="3321973" cy="11854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0" name="Google Shape;1040;p73"/>
          <p:cNvCxnSpPr>
            <a:endCxn id="1018" idx="1"/>
          </p:cNvCxnSpPr>
          <p:nvPr/>
        </p:nvCxnSpPr>
        <p:spPr>
          <a:xfrm>
            <a:off x="4420337" y="2354262"/>
            <a:ext cx="3321900" cy="2595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1" name="Google Shape;1041;p73"/>
          <p:cNvCxnSpPr>
            <a:endCxn id="1018" idx="1"/>
          </p:cNvCxnSpPr>
          <p:nvPr/>
        </p:nvCxnSpPr>
        <p:spPr>
          <a:xfrm>
            <a:off x="4420337" y="3289962"/>
            <a:ext cx="3321900" cy="16599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2" name="Google Shape;1042;p73"/>
          <p:cNvCxnSpPr>
            <a:endCxn id="1018" idx="1"/>
          </p:cNvCxnSpPr>
          <p:nvPr/>
        </p:nvCxnSpPr>
        <p:spPr>
          <a:xfrm>
            <a:off x="4446737" y="3624762"/>
            <a:ext cx="3295500" cy="13251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3" name="Google Shape;1043;p73"/>
          <p:cNvCxnSpPr>
            <a:endCxn id="1018" idx="1"/>
          </p:cNvCxnSpPr>
          <p:nvPr/>
        </p:nvCxnSpPr>
        <p:spPr>
          <a:xfrm>
            <a:off x="4420337" y="3988362"/>
            <a:ext cx="3321900" cy="96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4" name="Google Shape;1044;p73"/>
          <p:cNvCxnSpPr>
            <a:endCxn id="1018" idx="1"/>
          </p:cNvCxnSpPr>
          <p:nvPr/>
        </p:nvCxnSpPr>
        <p:spPr>
          <a:xfrm>
            <a:off x="4420337" y="4259262"/>
            <a:ext cx="3321900" cy="690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5" name="Google Shape;1045;p73"/>
          <p:cNvCxnSpPr>
            <a:endCxn id="1018" idx="1"/>
          </p:cNvCxnSpPr>
          <p:nvPr/>
        </p:nvCxnSpPr>
        <p:spPr>
          <a:xfrm>
            <a:off x="4420337" y="4564062"/>
            <a:ext cx="3321900" cy="3858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6" name="Google Shape;1046;p73"/>
          <p:cNvCxnSpPr>
            <a:endCxn id="1018" idx="1"/>
          </p:cNvCxnSpPr>
          <p:nvPr/>
        </p:nvCxnSpPr>
        <p:spPr>
          <a:xfrm flipH="1" rot="10800000">
            <a:off x="4420337" y="4949862"/>
            <a:ext cx="3321900" cy="3027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7" name="Google Shape;1047;p73"/>
          <p:cNvCxnSpPr>
            <a:endCxn id="1018" idx="1"/>
          </p:cNvCxnSpPr>
          <p:nvPr/>
        </p:nvCxnSpPr>
        <p:spPr>
          <a:xfrm flipH="1" rot="10800000">
            <a:off x="4420337" y="4949862"/>
            <a:ext cx="3321900" cy="57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48" name="Google Shape;104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324" y="2201862"/>
            <a:ext cx="331313" cy="38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9837" y="2050622"/>
            <a:ext cx="3515522" cy="340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637" y="2049461"/>
            <a:ext cx="3496022" cy="338946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Deciding is hard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4775675" y="1608937"/>
            <a:ext cx="28875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</a:t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5290684" y="677862"/>
            <a:ext cx="15411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74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 layer</a:t>
            </a:r>
            <a:endParaRPr/>
          </a:p>
        </p:txBody>
      </p:sp>
      <p:sp>
        <p:nvSpPr>
          <p:cNvPr id="1054" name="Google Shape;1054;p74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Future values vote on X or O</a:t>
            </a:r>
            <a:endParaRPr/>
          </a:p>
        </p:txBody>
      </p:sp>
      <p:sp>
        <p:nvSpPr>
          <p:cNvPr id="1055" name="Google Shape;1055;p74"/>
          <p:cNvSpPr/>
          <p:nvPr/>
        </p:nvSpPr>
        <p:spPr>
          <a:xfrm>
            <a:off x="7742237" y="2502324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6" name="Google Shape;1056;p74"/>
          <p:cNvSpPr/>
          <p:nvPr/>
        </p:nvSpPr>
        <p:spPr>
          <a:xfrm>
            <a:off x="7742237" y="4378362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057" name="Google Shape;1057;p74"/>
          <p:cNvCxnSpPr>
            <a:endCxn id="1055" idx="1"/>
          </p:cNvCxnSpPr>
          <p:nvPr/>
        </p:nvCxnSpPr>
        <p:spPr>
          <a:xfrm>
            <a:off x="4446737" y="2354124"/>
            <a:ext cx="3295500" cy="719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8" name="Google Shape;1058;p74"/>
          <p:cNvCxnSpPr>
            <a:endCxn id="1055" idx="1"/>
          </p:cNvCxnSpPr>
          <p:nvPr/>
        </p:nvCxnSpPr>
        <p:spPr>
          <a:xfrm flipH="1" rot="10800000">
            <a:off x="4420337" y="3073824"/>
            <a:ext cx="3321900" cy="216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9" name="Google Shape;1059;p74"/>
          <p:cNvCxnSpPr>
            <a:endCxn id="1055" idx="1"/>
          </p:cNvCxnSpPr>
          <p:nvPr/>
        </p:nvCxnSpPr>
        <p:spPr>
          <a:xfrm flipH="1" rot="10800000">
            <a:off x="4420337" y="3073824"/>
            <a:ext cx="3321900" cy="550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0" name="Google Shape;1060;p74"/>
          <p:cNvCxnSpPr>
            <a:endCxn id="1055" idx="1"/>
          </p:cNvCxnSpPr>
          <p:nvPr/>
        </p:nvCxnSpPr>
        <p:spPr>
          <a:xfrm flipH="1" rot="10800000">
            <a:off x="4420337" y="3073824"/>
            <a:ext cx="3321900" cy="217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1" name="Google Shape;1061;p74"/>
          <p:cNvCxnSpPr>
            <a:endCxn id="1055" idx="1"/>
          </p:cNvCxnSpPr>
          <p:nvPr/>
        </p:nvCxnSpPr>
        <p:spPr>
          <a:xfrm flipH="1" rot="10800000">
            <a:off x="4420337" y="3073824"/>
            <a:ext cx="3321900" cy="2447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2" name="Google Shape;1062;p74"/>
          <p:cNvCxnSpPr>
            <a:endCxn id="1056" idx="1"/>
          </p:cNvCxnSpPr>
          <p:nvPr/>
        </p:nvCxnSpPr>
        <p:spPr>
          <a:xfrm>
            <a:off x="4420337" y="2659062"/>
            <a:ext cx="3321900" cy="22908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3" name="Google Shape;1063;p74"/>
          <p:cNvCxnSpPr>
            <a:endCxn id="1056" idx="1"/>
          </p:cNvCxnSpPr>
          <p:nvPr/>
        </p:nvCxnSpPr>
        <p:spPr>
          <a:xfrm>
            <a:off x="4420337" y="2963862"/>
            <a:ext cx="3321900" cy="19860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4" name="Google Shape;1064;p74"/>
          <p:cNvCxnSpPr>
            <a:endCxn id="1056" idx="1"/>
          </p:cNvCxnSpPr>
          <p:nvPr/>
        </p:nvCxnSpPr>
        <p:spPr>
          <a:xfrm>
            <a:off x="4420337" y="4949862"/>
            <a:ext cx="3321900" cy="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5" name="Google Shape;1065;p74"/>
          <p:cNvCxnSpPr>
            <a:endCxn id="1056" idx="1"/>
          </p:cNvCxnSpPr>
          <p:nvPr/>
        </p:nvCxnSpPr>
        <p:spPr>
          <a:xfrm flipH="1" rot="10800000">
            <a:off x="4420337" y="4949862"/>
            <a:ext cx="3321900" cy="9096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6" name="Google Shape;1066;p74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7" name="Google Shape;1067;p74"/>
          <p:cNvCxnSpPr/>
          <p:nvPr/>
        </p:nvCxnSpPr>
        <p:spPr>
          <a:xfrm flipH="1" rot="10800000">
            <a:off x="4420264" y="3073824"/>
            <a:ext cx="3321973" cy="21628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8" name="Google Shape;1068;p74"/>
          <p:cNvCxnSpPr/>
          <p:nvPr/>
        </p:nvCxnSpPr>
        <p:spPr>
          <a:xfrm flipH="1" rot="10800000">
            <a:off x="4420264" y="3073824"/>
            <a:ext cx="3321973" cy="55081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9" name="Google Shape;1069;p74"/>
          <p:cNvCxnSpPr/>
          <p:nvPr/>
        </p:nvCxnSpPr>
        <p:spPr>
          <a:xfrm flipH="1" rot="10800000">
            <a:off x="4420264" y="3073824"/>
            <a:ext cx="3321973" cy="2178851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0" name="Google Shape;1070;p74"/>
          <p:cNvCxnSpPr/>
          <p:nvPr/>
        </p:nvCxnSpPr>
        <p:spPr>
          <a:xfrm flipH="1" rot="10800000">
            <a:off x="4420264" y="3073824"/>
            <a:ext cx="3321973" cy="244753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1" name="Google Shape;1071;p74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2" name="Google Shape;1072;p74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3" name="Google Shape;1073;p74"/>
          <p:cNvCxnSpPr/>
          <p:nvPr/>
        </p:nvCxnSpPr>
        <p:spPr>
          <a:xfrm flipH="1" rot="10800000">
            <a:off x="4420264" y="3073824"/>
            <a:ext cx="3321973" cy="27856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4" name="Google Shape;1074;p74"/>
          <p:cNvCxnSpPr/>
          <p:nvPr/>
        </p:nvCxnSpPr>
        <p:spPr>
          <a:xfrm flipH="1" rot="10800000">
            <a:off x="4420264" y="3073824"/>
            <a:ext cx="3321973" cy="914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5" name="Google Shape;1075;p74"/>
          <p:cNvCxnSpPr/>
          <p:nvPr/>
        </p:nvCxnSpPr>
        <p:spPr>
          <a:xfrm flipH="1" rot="10800000">
            <a:off x="4446777" y="3073824"/>
            <a:ext cx="3295460" cy="1871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6" name="Google Shape;1076;p74"/>
          <p:cNvCxnSpPr/>
          <p:nvPr/>
        </p:nvCxnSpPr>
        <p:spPr>
          <a:xfrm flipH="1" rot="10800000">
            <a:off x="4420264" y="3073824"/>
            <a:ext cx="3321973" cy="1490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7" name="Google Shape;1077;p74"/>
          <p:cNvCxnSpPr/>
          <p:nvPr/>
        </p:nvCxnSpPr>
        <p:spPr>
          <a:xfrm flipH="1" rot="10800000">
            <a:off x="4420264" y="3073824"/>
            <a:ext cx="3321973" cy="11854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8" name="Google Shape;1078;p74"/>
          <p:cNvCxnSpPr>
            <a:endCxn id="1056" idx="1"/>
          </p:cNvCxnSpPr>
          <p:nvPr/>
        </p:nvCxnSpPr>
        <p:spPr>
          <a:xfrm>
            <a:off x="4420337" y="2354262"/>
            <a:ext cx="3321900" cy="2595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9" name="Google Shape;1079;p74"/>
          <p:cNvCxnSpPr>
            <a:endCxn id="1056" idx="1"/>
          </p:cNvCxnSpPr>
          <p:nvPr/>
        </p:nvCxnSpPr>
        <p:spPr>
          <a:xfrm>
            <a:off x="4420337" y="3289962"/>
            <a:ext cx="3321900" cy="16599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0" name="Google Shape;1080;p74"/>
          <p:cNvCxnSpPr>
            <a:endCxn id="1056" idx="1"/>
          </p:cNvCxnSpPr>
          <p:nvPr/>
        </p:nvCxnSpPr>
        <p:spPr>
          <a:xfrm>
            <a:off x="4446737" y="3624762"/>
            <a:ext cx="3295500" cy="13251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1" name="Google Shape;1081;p74"/>
          <p:cNvCxnSpPr>
            <a:endCxn id="1056" idx="1"/>
          </p:cNvCxnSpPr>
          <p:nvPr/>
        </p:nvCxnSpPr>
        <p:spPr>
          <a:xfrm>
            <a:off x="4420337" y="3988362"/>
            <a:ext cx="3321900" cy="96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2" name="Google Shape;1082;p74"/>
          <p:cNvCxnSpPr>
            <a:endCxn id="1056" idx="1"/>
          </p:cNvCxnSpPr>
          <p:nvPr/>
        </p:nvCxnSpPr>
        <p:spPr>
          <a:xfrm>
            <a:off x="4420337" y="4259262"/>
            <a:ext cx="3321900" cy="690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3" name="Google Shape;1083;p74"/>
          <p:cNvCxnSpPr>
            <a:endCxn id="1056" idx="1"/>
          </p:cNvCxnSpPr>
          <p:nvPr/>
        </p:nvCxnSpPr>
        <p:spPr>
          <a:xfrm>
            <a:off x="4420337" y="4564062"/>
            <a:ext cx="3321900" cy="3858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4" name="Google Shape;1084;p74"/>
          <p:cNvCxnSpPr>
            <a:endCxn id="1056" idx="1"/>
          </p:cNvCxnSpPr>
          <p:nvPr/>
        </p:nvCxnSpPr>
        <p:spPr>
          <a:xfrm flipH="1" rot="10800000">
            <a:off x="4420337" y="4949862"/>
            <a:ext cx="3321900" cy="3027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5" name="Google Shape;1085;p74"/>
          <p:cNvCxnSpPr>
            <a:endCxn id="1056" idx="1"/>
          </p:cNvCxnSpPr>
          <p:nvPr/>
        </p:nvCxnSpPr>
        <p:spPr>
          <a:xfrm flipH="1" rot="10800000">
            <a:off x="4420337" y="4949862"/>
            <a:ext cx="3321900" cy="57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86" name="Google Shape;108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324" y="2201862"/>
            <a:ext cx="331313" cy="38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74"/>
          <p:cNvSpPr/>
          <p:nvPr/>
        </p:nvSpPr>
        <p:spPr>
          <a:xfrm>
            <a:off x="4084637" y="22018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8" name="Google Shape;1088;p74"/>
          <p:cNvSpPr/>
          <p:nvPr/>
        </p:nvSpPr>
        <p:spPr>
          <a:xfrm>
            <a:off x="4084637" y="31162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4084637" y="34210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0" name="Google Shape;1090;p74"/>
          <p:cNvSpPr/>
          <p:nvPr/>
        </p:nvSpPr>
        <p:spPr>
          <a:xfrm>
            <a:off x="4084637" y="50212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1" name="Google Shape;1091;p74"/>
          <p:cNvSpPr/>
          <p:nvPr/>
        </p:nvSpPr>
        <p:spPr>
          <a:xfrm>
            <a:off x="4084637" y="54022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5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 layer</a:t>
            </a:r>
            <a:endParaRPr/>
          </a:p>
        </p:txBody>
      </p:sp>
      <p:sp>
        <p:nvSpPr>
          <p:cNvPr id="1097" name="Google Shape;1097;p75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Future values vote on X or O</a:t>
            </a:r>
            <a:endParaRPr/>
          </a:p>
        </p:txBody>
      </p:sp>
      <p:sp>
        <p:nvSpPr>
          <p:cNvPr id="1098" name="Google Shape;1098;p75"/>
          <p:cNvSpPr/>
          <p:nvPr/>
        </p:nvSpPr>
        <p:spPr>
          <a:xfrm>
            <a:off x="7742237" y="2502324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9" name="Google Shape;1099;p75"/>
          <p:cNvSpPr/>
          <p:nvPr/>
        </p:nvSpPr>
        <p:spPr>
          <a:xfrm>
            <a:off x="7742237" y="4378362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100" name="Google Shape;1100;p75"/>
          <p:cNvCxnSpPr>
            <a:endCxn id="1098" idx="1"/>
          </p:cNvCxnSpPr>
          <p:nvPr/>
        </p:nvCxnSpPr>
        <p:spPr>
          <a:xfrm>
            <a:off x="4446737" y="2354124"/>
            <a:ext cx="3295500" cy="719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1" name="Google Shape;1101;p75"/>
          <p:cNvCxnSpPr>
            <a:endCxn id="1098" idx="1"/>
          </p:cNvCxnSpPr>
          <p:nvPr/>
        </p:nvCxnSpPr>
        <p:spPr>
          <a:xfrm flipH="1" rot="10800000">
            <a:off x="4420337" y="3073824"/>
            <a:ext cx="3321900" cy="216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2" name="Google Shape;1102;p75"/>
          <p:cNvCxnSpPr>
            <a:endCxn id="1098" idx="1"/>
          </p:cNvCxnSpPr>
          <p:nvPr/>
        </p:nvCxnSpPr>
        <p:spPr>
          <a:xfrm flipH="1" rot="10800000">
            <a:off x="4420337" y="3073824"/>
            <a:ext cx="3321900" cy="550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3" name="Google Shape;1103;p75"/>
          <p:cNvCxnSpPr>
            <a:endCxn id="1098" idx="1"/>
          </p:cNvCxnSpPr>
          <p:nvPr/>
        </p:nvCxnSpPr>
        <p:spPr>
          <a:xfrm flipH="1" rot="10800000">
            <a:off x="4420337" y="3073824"/>
            <a:ext cx="3321900" cy="217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4" name="Google Shape;1104;p75"/>
          <p:cNvCxnSpPr>
            <a:endCxn id="1098" idx="1"/>
          </p:cNvCxnSpPr>
          <p:nvPr/>
        </p:nvCxnSpPr>
        <p:spPr>
          <a:xfrm flipH="1" rot="10800000">
            <a:off x="4420337" y="3073824"/>
            <a:ext cx="3321900" cy="2447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5" name="Google Shape;1105;p75"/>
          <p:cNvCxnSpPr>
            <a:endCxn id="1099" idx="1"/>
          </p:cNvCxnSpPr>
          <p:nvPr/>
        </p:nvCxnSpPr>
        <p:spPr>
          <a:xfrm>
            <a:off x="4420337" y="2659062"/>
            <a:ext cx="3321900" cy="22908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6" name="Google Shape;1106;p75"/>
          <p:cNvCxnSpPr>
            <a:endCxn id="1099" idx="1"/>
          </p:cNvCxnSpPr>
          <p:nvPr/>
        </p:nvCxnSpPr>
        <p:spPr>
          <a:xfrm>
            <a:off x="4420337" y="2963862"/>
            <a:ext cx="3321900" cy="19860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7" name="Google Shape;1107;p75"/>
          <p:cNvCxnSpPr>
            <a:endCxn id="1099" idx="1"/>
          </p:cNvCxnSpPr>
          <p:nvPr/>
        </p:nvCxnSpPr>
        <p:spPr>
          <a:xfrm>
            <a:off x="4420337" y="4949862"/>
            <a:ext cx="3321900" cy="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8" name="Google Shape;1108;p75"/>
          <p:cNvCxnSpPr>
            <a:endCxn id="1099" idx="1"/>
          </p:cNvCxnSpPr>
          <p:nvPr/>
        </p:nvCxnSpPr>
        <p:spPr>
          <a:xfrm flipH="1" rot="10800000">
            <a:off x="4420337" y="4949862"/>
            <a:ext cx="3321900" cy="9096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9" name="Google Shape;1109;p75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0" name="Google Shape;1110;p75"/>
          <p:cNvCxnSpPr/>
          <p:nvPr/>
        </p:nvCxnSpPr>
        <p:spPr>
          <a:xfrm flipH="1" rot="10800000">
            <a:off x="4420264" y="3073824"/>
            <a:ext cx="3321973" cy="21628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1" name="Google Shape;1111;p75"/>
          <p:cNvCxnSpPr/>
          <p:nvPr/>
        </p:nvCxnSpPr>
        <p:spPr>
          <a:xfrm flipH="1" rot="10800000">
            <a:off x="4420264" y="3073824"/>
            <a:ext cx="3321973" cy="55081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2" name="Google Shape;1112;p75"/>
          <p:cNvCxnSpPr/>
          <p:nvPr/>
        </p:nvCxnSpPr>
        <p:spPr>
          <a:xfrm flipH="1" rot="10800000">
            <a:off x="4420264" y="3073824"/>
            <a:ext cx="3321973" cy="2178851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3" name="Google Shape;1113;p75"/>
          <p:cNvCxnSpPr/>
          <p:nvPr/>
        </p:nvCxnSpPr>
        <p:spPr>
          <a:xfrm flipH="1" rot="10800000">
            <a:off x="4420264" y="3073824"/>
            <a:ext cx="3321973" cy="244753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4" name="Google Shape;1114;p75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5" name="Google Shape;1115;p75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6" name="Google Shape;1116;p75"/>
          <p:cNvCxnSpPr/>
          <p:nvPr/>
        </p:nvCxnSpPr>
        <p:spPr>
          <a:xfrm flipH="1" rot="10800000">
            <a:off x="4420264" y="3073824"/>
            <a:ext cx="3321973" cy="27856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7" name="Google Shape;1117;p75"/>
          <p:cNvCxnSpPr/>
          <p:nvPr/>
        </p:nvCxnSpPr>
        <p:spPr>
          <a:xfrm flipH="1" rot="10800000">
            <a:off x="4420264" y="3073824"/>
            <a:ext cx="3321973" cy="914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8" name="Google Shape;1118;p75"/>
          <p:cNvCxnSpPr/>
          <p:nvPr/>
        </p:nvCxnSpPr>
        <p:spPr>
          <a:xfrm flipH="1" rot="10800000">
            <a:off x="4446777" y="3073824"/>
            <a:ext cx="3295460" cy="1871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9" name="Google Shape;1119;p75"/>
          <p:cNvCxnSpPr/>
          <p:nvPr/>
        </p:nvCxnSpPr>
        <p:spPr>
          <a:xfrm flipH="1" rot="10800000">
            <a:off x="4420264" y="3073824"/>
            <a:ext cx="3321973" cy="1490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0" name="Google Shape;1120;p75"/>
          <p:cNvCxnSpPr/>
          <p:nvPr/>
        </p:nvCxnSpPr>
        <p:spPr>
          <a:xfrm flipH="1" rot="10800000">
            <a:off x="4420264" y="3073824"/>
            <a:ext cx="3321973" cy="11854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1" name="Google Shape;1121;p75"/>
          <p:cNvCxnSpPr>
            <a:endCxn id="1099" idx="1"/>
          </p:cNvCxnSpPr>
          <p:nvPr/>
        </p:nvCxnSpPr>
        <p:spPr>
          <a:xfrm>
            <a:off x="4420337" y="2354262"/>
            <a:ext cx="3321900" cy="2595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2" name="Google Shape;1122;p75"/>
          <p:cNvCxnSpPr>
            <a:endCxn id="1099" idx="1"/>
          </p:cNvCxnSpPr>
          <p:nvPr/>
        </p:nvCxnSpPr>
        <p:spPr>
          <a:xfrm>
            <a:off x="4420337" y="3289962"/>
            <a:ext cx="3321900" cy="16599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3" name="Google Shape;1123;p75"/>
          <p:cNvCxnSpPr>
            <a:endCxn id="1099" idx="1"/>
          </p:cNvCxnSpPr>
          <p:nvPr/>
        </p:nvCxnSpPr>
        <p:spPr>
          <a:xfrm>
            <a:off x="4446737" y="3624762"/>
            <a:ext cx="3295500" cy="13251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4" name="Google Shape;1124;p75"/>
          <p:cNvCxnSpPr>
            <a:endCxn id="1099" idx="1"/>
          </p:cNvCxnSpPr>
          <p:nvPr/>
        </p:nvCxnSpPr>
        <p:spPr>
          <a:xfrm>
            <a:off x="4420337" y="3988362"/>
            <a:ext cx="3321900" cy="96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5" name="Google Shape;1125;p75"/>
          <p:cNvCxnSpPr>
            <a:endCxn id="1099" idx="1"/>
          </p:cNvCxnSpPr>
          <p:nvPr/>
        </p:nvCxnSpPr>
        <p:spPr>
          <a:xfrm>
            <a:off x="4420337" y="4259262"/>
            <a:ext cx="3321900" cy="690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6" name="Google Shape;1126;p75"/>
          <p:cNvCxnSpPr>
            <a:endCxn id="1099" idx="1"/>
          </p:cNvCxnSpPr>
          <p:nvPr/>
        </p:nvCxnSpPr>
        <p:spPr>
          <a:xfrm>
            <a:off x="4420337" y="4564062"/>
            <a:ext cx="3321900" cy="3858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7" name="Google Shape;1127;p75"/>
          <p:cNvCxnSpPr>
            <a:endCxn id="1099" idx="1"/>
          </p:cNvCxnSpPr>
          <p:nvPr/>
        </p:nvCxnSpPr>
        <p:spPr>
          <a:xfrm flipH="1" rot="10800000">
            <a:off x="4420337" y="4949862"/>
            <a:ext cx="3321900" cy="3027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8" name="Google Shape;1128;p75"/>
          <p:cNvCxnSpPr>
            <a:endCxn id="1099" idx="1"/>
          </p:cNvCxnSpPr>
          <p:nvPr/>
        </p:nvCxnSpPr>
        <p:spPr>
          <a:xfrm flipH="1" rot="10800000">
            <a:off x="4420337" y="4949862"/>
            <a:ext cx="3321900" cy="57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29" name="Google Shape;112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324" y="2201862"/>
            <a:ext cx="331313" cy="38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75"/>
          <p:cNvSpPr/>
          <p:nvPr/>
        </p:nvSpPr>
        <p:spPr>
          <a:xfrm>
            <a:off x="4084637" y="22018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1" name="Google Shape;1131;p75"/>
          <p:cNvSpPr/>
          <p:nvPr/>
        </p:nvSpPr>
        <p:spPr>
          <a:xfrm>
            <a:off x="4084637" y="31162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2" name="Google Shape;1132;p75"/>
          <p:cNvSpPr/>
          <p:nvPr/>
        </p:nvSpPr>
        <p:spPr>
          <a:xfrm>
            <a:off x="4084637" y="34210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3" name="Google Shape;1133;p75"/>
          <p:cNvSpPr/>
          <p:nvPr/>
        </p:nvSpPr>
        <p:spPr>
          <a:xfrm>
            <a:off x="4084637" y="50212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4" name="Google Shape;1134;p75"/>
          <p:cNvSpPr/>
          <p:nvPr/>
        </p:nvSpPr>
        <p:spPr>
          <a:xfrm>
            <a:off x="4084637" y="54022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5" name="Google Shape;1135;p75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/>
          </a:p>
        </p:txBody>
      </p:sp>
      <p:sp>
        <p:nvSpPr>
          <p:cNvPr id="1136" name="Google Shape;1136;p75"/>
          <p:cNvSpPr/>
          <p:nvPr/>
        </p:nvSpPr>
        <p:spPr>
          <a:xfrm>
            <a:off x="9113837" y="2506662"/>
            <a:ext cx="1088019" cy="1088019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6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 layer</a:t>
            </a:r>
            <a:endParaRPr/>
          </a:p>
        </p:txBody>
      </p:sp>
      <p:sp>
        <p:nvSpPr>
          <p:cNvPr id="1142" name="Google Shape;1142;p76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Future values vote on X or O</a:t>
            </a:r>
            <a:endParaRPr/>
          </a:p>
        </p:txBody>
      </p:sp>
      <p:sp>
        <p:nvSpPr>
          <p:cNvPr id="1143" name="Google Shape;1143;p76"/>
          <p:cNvSpPr/>
          <p:nvPr/>
        </p:nvSpPr>
        <p:spPr>
          <a:xfrm>
            <a:off x="7742237" y="2502324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4" name="Google Shape;1144;p76"/>
          <p:cNvSpPr/>
          <p:nvPr/>
        </p:nvSpPr>
        <p:spPr>
          <a:xfrm>
            <a:off x="7742237" y="4378362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145" name="Google Shape;1145;p76"/>
          <p:cNvCxnSpPr>
            <a:endCxn id="1143" idx="1"/>
          </p:cNvCxnSpPr>
          <p:nvPr/>
        </p:nvCxnSpPr>
        <p:spPr>
          <a:xfrm>
            <a:off x="4446737" y="2354124"/>
            <a:ext cx="3295500" cy="719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6" name="Google Shape;1146;p76"/>
          <p:cNvCxnSpPr>
            <a:endCxn id="1143" idx="1"/>
          </p:cNvCxnSpPr>
          <p:nvPr/>
        </p:nvCxnSpPr>
        <p:spPr>
          <a:xfrm flipH="1" rot="10800000">
            <a:off x="4420337" y="3073824"/>
            <a:ext cx="3321900" cy="216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7" name="Google Shape;1147;p76"/>
          <p:cNvCxnSpPr>
            <a:endCxn id="1143" idx="1"/>
          </p:cNvCxnSpPr>
          <p:nvPr/>
        </p:nvCxnSpPr>
        <p:spPr>
          <a:xfrm flipH="1" rot="10800000">
            <a:off x="4420337" y="3073824"/>
            <a:ext cx="3321900" cy="550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8" name="Google Shape;1148;p76"/>
          <p:cNvCxnSpPr>
            <a:endCxn id="1143" idx="1"/>
          </p:cNvCxnSpPr>
          <p:nvPr/>
        </p:nvCxnSpPr>
        <p:spPr>
          <a:xfrm flipH="1" rot="10800000">
            <a:off x="4420337" y="3073824"/>
            <a:ext cx="3321900" cy="217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9" name="Google Shape;1149;p76"/>
          <p:cNvCxnSpPr>
            <a:endCxn id="1143" idx="1"/>
          </p:cNvCxnSpPr>
          <p:nvPr/>
        </p:nvCxnSpPr>
        <p:spPr>
          <a:xfrm flipH="1" rot="10800000">
            <a:off x="4420337" y="3073824"/>
            <a:ext cx="3321900" cy="2447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0" name="Google Shape;1150;p76"/>
          <p:cNvCxnSpPr>
            <a:endCxn id="1144" idx="1"/>
          </p:cNvCxnSpPr>
          <p:nvPr/>
        </p:nvCxnSpPr>
        <p:spPr>
          <a:xfrm>
            <a:off x="4420337" y="2659062"/>
            <a:ext cx="3321900" cy="22908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1" name="Google Shape;1151;p76"/>
          <p:cNvCxnSpPr>
            <a:endCxn id="1144" idx="1"/>
          </p:cNvCxnSpPr>
          <p:nvPr/>
        </p:nvCxnSpPr>
        <p:spPr>
          <a:xfrm>
            <a:off x="4420337" y="2963862"/>
            <a:ext cx="3321900" cy="19860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2" name="Google Shape;1152;p76"/>
          <p:cNvCxnSpPr>
            <a:endCxn id="1144" idx="1"/>
          </p:cNvCxnSpPr>
          <p:nvPr/>
        </p:nvCxnSpPr>
        <p:spPr>
          <a:xfrm>
            <a:off x="4420337" y="4949862"/>
            <a:ext cx="3321900" cy="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3" name="Google Shape;1153;p76"/>
          <p:cNvCxnSpPr>
            <a:endCxn id="1144" idx="1"/>
          </p:cNvCxnSpPr>
          <p:nvPr/>
        </p:nvCxnSpPr>
        <p:spPr>
          <a:xfrm flipH="1" rot="10800000">
            <a:off x="4420337" y="4949862"/>
            <a:ext cx="3321900" cy="9096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4" name="Google Shape;1154;p76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5" name="Google Shape;1155;p76"/>
          <p:cNvCxnSpPr/>
          <p:nvPr/>
        </p:nvCxnSpPr>
        <p:spPr>
          <a:xfrm flipH="1" rot="10800000">
            <a:off x="4420264" y="3073824"/>
            <a:ext cx="3321973" cy="21628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6" name="Google Shape;1156;p76"/>
          <p:cNvCxnSpPr/>
          <p:nvPr/>
        </p:nvCxnSpPr>
        <p:spPr>
          <a:xfrm flipH="1" rot="10800000">
            <a:off x="4420264" y="3073824"/>
            <a:ext cx="3321973" cy="55081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7" name="Google Shape;1157;p76"/>
          <p:cNvCxnSpPr/>
          <p:nvPr/>
        </p:nvCxnSpPr>
        <p:spPr>
          <a:xfrm flipH="1" rot="10800000">
            <a:off x="4420264" y="3073824"/>
            <a:ext cx="3321973" cy="2178851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8" name="Google Shape;1158;p76"/>
          <p:cNvCxnSpPr/>
          <p:nvPr/>
        </p:nvCxnSpPr>
        <p:spPr>
          <a:xfrm flipH="1" rot="10800000">
            <a:off x="4420264" y="3073824"/>
            <a:ext cx="3321973" cy="244753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9" name="Google Shape;1159;p76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0" name="Google Shape;1160;p76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1" name="Google Shape;1161;p76"/>
          <p:cNvCxnSpPr/>
          <p:nvPr/>
        </p:nvCxnSpPr>
        <p:spPr>
          <a:xfrm flipH="1" rot="10800000">
            <a:off x="4420264" y="3073824"/>
            <a:ext cx="3321973" cy="27856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2" name="Google Shape;1162;p76"/>
          <p:cNvCxnSpPr/>
          <p:nvPr/>
        </p:nvCxnSpPr>
        <p:spPr>
          <a:xfrm flipH="1" rot="10800000">
            <a:off x="4420264" y="3073824"/>
            <a:ext cx="3321973" cy="914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3" name="Google Shape;1163;p76"/>
          <p:cNvCxnSpPr/>
          <p:nvPr/>
        </p:nvCxnSpPr>
        <p:spPr>
          <a:xfrm flipH="1" rot="10800000">
            <a:off x="4446777" y="3073824"/>
            <a:ext cx="3295460" cy="1871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4" name="Google Shape;1164;p76"/>
          <p:cNvCxnSpPr/>
          <p:nvPr/>
        </p:nvCxnSpPr>
        <p:spPr>
          <a:xfrm flipH="1" rot="10800000">
            <a:off x="4420264" y="3073824"/>
            <a:ext cx="3321973" cy="1490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5" name="Google Shape;1165;p76"/>
          <p:cNvCxnSpPr/>
          <p:nvPr/>
        </p:nvCxnSpPr>
        <p:spPr>
          <a:xfrm flipH="1" rot="10800000">
            <a:off x="4420264" y="3073824"/>
            <a:ext cx="3321973" cy="11854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6" name="Google Shape;1166;p76"/>
          <p:cNvCxnSpPr>
            <a:endCxn id="1144" idx="1"/>
          </p:cNvCxnSpPr>
          <p:nvPr/>
        </p:nvCxnSpPr>
        <p:spPr>
          <a:xfrm>
            <a:off x="4420337" y="2354262"/>
            <a:ext cx="3321900" cy="2595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7" name="Google Shape;1167;p76"/>
          <p:cNvCxnSpPr>
            <a:endCxn id="1144" idx="1"/>
          </p:cNvCxnSpPr>
          <p:nvPr/>
        </p:nvCxnSpPr>
        <p:spPr>
          <a:xfrm>
            <a:off x="4420337" y="3289962"/>
            <a:ext cx="3321900" cy="16599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8" name="Google Shape;1168;p76"/>
          <p:cNvCxnSpPr>
            <a:endCxn id="1144" idx="1"/>
          </p:cNvCxnSpPr>
          <p:nvPr/>
        </p:nvCxnSpPr>
        <p:spPr>
          <a:xfrm>
            <a:off x="4446737" y="3624762"/>
            <a:ext cx="3295500" cy="13251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9" name="Google Shape;1169;p76"/>
          <p:cNvCxnSpPr>
            <a:endCxn id="1144" idx="1"/>
          </p:cNvCxnSpPr>
          <p:nvPr/>
        </p:nvCxnSpPr>
        <p:spPr>
          <a:xfrm>
            <a:off x="4420337" y="3988362"/>
            <a:ext cx="3321900" cy="96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0" name="Google Shape;1170;p76"/>
          <p:cNvCxnSpPr>
            <a:endCxn id="1144" idx="1"/>
          </p:cNvCxnSpPr>
          <p:nvPr/>
        </p:nvCxnSpPr>
        <p:spPr>
          <a:xfrm>
            <a:off x="4420337" y="4259262"/>
            <a:ext cx="3321900" cy="690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1" name="Google Shape;1171;p76"/>
          <p:cNvCxnSpPr>
            <a:endCxn id="1144" idx="1"/>
          </p:cNvCxnSpPr>
          <p:nvPr/>
        </p:nvCxnSpPr>
        <p:spPr>
          <a:xfrm>
            <a:off x="4420337" y="4564062"/>
            <a:ext cx="3321900" cy="3858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2" name="Google Shape;1172;p76"/>
          <p:cNvCxnSpPr>
            <a:endCxn id="1144" idx="1"/>
          </p:cNvCxnSpPr>
          <p:nvPr/>
        </p:nvCxnSpPr>
        <p:spPr>
          <a:xfrm flipH="1" rot="10800000">
            <a:off x="4420337" y="4949862"/>
            <a:ext cx="3321900" cy="3027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73" name="Google Shape;1173;p76"/>
          <p:cNvCxnSpPr>
            <a:endCxn id="1144" idx="1"/>
          </p:cNvCxnSpPr>
          <p:nvPr/>
        </p:nvCxnSpPr>
        <p:spPr>
          <a:xfrm flipH="1" rot="10800000">
            <a:off x="4420337" y="4949862"/>
            <a:ext cx="3321900" cy="57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74" name="Google Shape;117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324" y="2201862"/>
            <a:ext cx="331313" cy="38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/>
          <p:nvPr/>
        </p:nvSpPr>
        <p:spPr>
          <a:xfrm>
            <a:off x="4084637" y="24304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76" name="Google Shape;1176;p76"/>
          <p:cNvSpPr/>
          <p:nvPr/>
        </p:nvSpPr>
        <p:spPr>
          <a:xfrm>
            <a:off x="4084637" y="28114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77" name="Google Shape;1177;p76"/>
          <p:cNvSpPr/>
          <p:nvPr/>
        </p:nvSpPr>
        <p:spPr>
          <a:xfrm>
            <a:off x="4084637" y="47164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78" name="Google Shape;1178;p76"/>
          <p:cNvSpPr/>
          <p:nvPr/>
        </p:nvSpPr>
        <p:spPr>
          <a:xfrm>
            <a:off x="4084637" y="57070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79" name="Google Shape;1179;p76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/>
          </a:p>
        </p:txBody>
      </p:sp>
      <p:sp>
        <p:nvSpPr>
          <p:cNvPr id="1180" name="Google Shape;1180;p76"/>
          <p:cNvSpPr/>
          <p:nvPr/>
        </p:nvSpPr>
        <p:spPr>
          <a:xfrm>
            <a:off x="9113837" y="2506662"/>
            <a:ext cx="1088019" cy="1088019"/>
          </a:xfrm>
          <a:prstGeom prst="ellipse">
            <a:avLst/>
          </a:prstGeom>
          <a:noFill/>
          <a:ln cap="flat" cmpd="sng" w="381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7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 layer</a:t>
            </a:r>
            <a:endParaRPr/>
          </a:p>
        </p:txBody>
      </p:sp>
      <p:sp>
        <p:nvSpPr>
          <p:cNvPr id="1186" name="Google Shape;1186;p77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Future values vote on X or O</a:t>
            </a:r>
            <a:endParaRPr/>
          </a:p>
        </p:txBody>
      </p:sp>
      <p:sp>
        <p:nvSpPr>
          <p:cNvPr id="1187" name="Google Shape;1187;p77"/>
          <p:cNvSpPr/>
          <p:nvPr/>
        </p:nvSpPr>
        <p:spPr>
          <a:xfrm>
            <a:off x="7742237" y="2502324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88" name="Google Shape;1188;p77"/>
          <p:cNvSpPr/>
          <p:nvPr/>
        </p:nvSpPr>
        <p:spPr>
          <a:xfrm>
            <a:off x="7742237" y="4378362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189" name="Google Shape;1189;p77"/>
          <p:cNvCxnSpPr>
            <a:endCxn id="1187" idx="1"/>
          </p:cNvCxnSpPr>
          <p:nvPr/>
        </p:nvCxnSpPr>
        <p:spPr>
          <a:xfrm>
            <a:off x="4446737" y="2354124"/>
            <a:ext cx="3295500" cy="719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0" name="Google Shape;1190;p77"/>
          <p:cNvCxnSpPr>
            <a:endCxn id="1187" idx="1"/>
          </p:cNvCxnSpPr>
          <p:nvPr/>
        </p:nvCxnSpPr>
        <p:spPr>
          <a:xfrm flipH="1" rot="10800000">
            <a:off x="4420337" y="3073824"/>
            <a:ext cx="3321900" cy="216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1" name="Google Shape;1191;p77"/>
          <p:cNvCxnSpPr>
            <a:endCxn id="1187" idx="1"/>
          </p:cNvCxnSpPr>
          <p:nvPr/>
        </p:nvCxnSpPr>
        <p:spPr>
          <a:xfrm flipH="1" rot="10800000">
            <a:off x="4420337" y="3073824"/>
            <a:ext cx="3321900" cy="550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2" name="Google Shape;1192;p77"/>
          <p:cNvCxnSpPr>
            <a:endCxn id="1187" idx="1"/>
          </p:cNvCxnSpPr>
          <p:nvPr/>
        </p:nvCxnSpPr>
        <p:spPr>
          <a:xfrm flipH="1" rot="10800000">
            <a:off x="4420337" y="3073824"/>
            <a:ext cx="3321900" cy="217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3" name="Google Shape;1193;p77"/>
          <p:cNvCxnSpPr>
            <a:endCxn id="1187" idx="1"/>
          </p:cNvCxnSpPr>
          <p:nvPr/>
        </p:nvCxnSpPr>
        <p:spPr>
          <a:xfrm flipH="1" rot="10800000">
            <a:off x="4420337" y="3073824"/>
            <a:ext cx="3321900" cy="2447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4" name="Google Shape;1194;p77"/>
          <p:cNvCxnSpPr>
            <a:endCxn id="1188" idx="1"/>
          </p:cNvCxnSpPr>
          <p:nvPr/>
        </p:nvCxnSpPr>
        <p:spPr>
          <a:xfrm>
            <a:off x="4420337" y="2659062"/>
            <a:ext cx="3321900" cy="22908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5" name="Google Shape;1195;p77"/>
          <p:cNvCxnSpPr>
            <a:endCxn id="1188" idx="1"/>
          </p:cNvCxnSpPr>
          <p:nvPr/>
        </p:nvCxnSpPr>
        <p:spPr>
          <a:xfrm>
            <a:off x="4420337" y="2963862"/>
            <a:ext cx="3321900" cy="19860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6" name="Google Shape;1196;p77"/>
          <p:cNvCxnSpPr>
            <a:endCxn id="1188" idx="1"/>
          </p:cNvCxnSpPr>
          <p:nvPr/>
        </p:nvCxnSpPr>
        <p:spPr>
          <a:xfrm>
            <a:off x="4420337" y="4949862"/>
            <a:ext cx="3321900" cy="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7" name="Google Shape;1197;p77"/>
          <p:cNvCxnSpPr>
            <a:endCxn id="1188" idx="1"/>
          </p:cNvCxnSpPr>
          <p:nvPr/>
        </p:nvCxnSpPr>
        <p:spPr>
          <a:xfrm flipH="1" rot="10800000">
            <a:off x="4420337" y="4949862"/>
            <a:ext cx="3321900" cy="9096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8" name="Google Shape;1198;p77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9" name="Google Shape;1199;p77"/>
          <p:cNvCxnSpPr/>
          <p:nvPr/>
        </p:nvCxnSpPr>
        <p:spPr>
          <a:xfrm flipH="1" rot="10800000">
            <a:off x="4420264" y="3073824"/>
            <a:ext cx="3321973" cy="21628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0" name="Google Shape;1200;p77"/>
          <p:cNvCxnSpPr/>
          <p:nvPr/>
        </p:nvCxnSpPr>
        <p:spPr>
          <a:xfrm flipH="1" rot="10800000">
            <a:off x="4420264" y="3073824"/>
            <a:ext cx="3321973" cy="55081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1" name="Google Shape;1201;p77"/>
          <p:cNvCxnSpPr/>
          <p:nvPr/>
        </p:nvCxnSpPr>
        <p:spPr>
          <a:xfrm flipH="1" rot="10800000">
            <a:off x="4420264" y="3073824"/>
            <a:ext cx="3321973" cy="2178851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2" name="Google Shape;1202;p77"/>
          <p:cNvCxnSpPr/>
          <p:nvPr/>
        </p:nvCxnSpPr>
        <p:spPr>
          <a:xfrm flipH="1" rot="10800000">
            <a:off x="4420264" y="3073824"/>
            <a:ext cx="3321973" cy="244753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3" name="Google Shape;1203;p77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4" name="Google Shape;1204;p77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5" name="Google Shape;1205;p77"/>
          <p:cNvCxnSpPr/>
          <p:nvPr/>
        </p:nvCxnSpPr>
        <p:spPr>
          <a:xfrm flipH="1" rot="10800000">
            <a:off x="4420264" y="3073824"/>
            <a:ext cx="3321973" cy="27856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6" name="Google Shape;1206;p77"/>
          <p:cNvCxnSpPr/>
          <p:nvPr/>
        </p:nvCxnSpPr>
        <p:spPr>
          <a:xfrm flipH="1" rot="10800000">
            <a:off x="4420264" y="3073824"/>
            <a:ext cx="3321973" cy="914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7" name="Google Shape;1207;p77"/>
          <p:cNvCxnSpPr/>
          <p:nvPr/>
        </p:nvCxnSpPr>
        <p:spPr>
          <a:xfrm flipH="1" rot="10800000">
            <a:off x="4446777" y="3073824"/>
            <a:ext cx="3295460" cy="1871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8" name="Google Shape;1208;p77"/>
          <p:cNvCxnSpPr/>
          <p:nvPr/>
        </p:nvCxnSpPr>
        <p:spPr>
          <a:xfrm flipH="1" rot="10800000">
            <a:off x="4420264" y="3073824"/>
            <a:ext cx="3321973" cy="1490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9" name="Google Shape;1209;p77"/>
          <p:cNvCxnSpPr/>
          <p:nvPr/>
        </p:nvCxnSpPr>
        <p:spPr>
          <a:xfrm flipH="1" rot="10800000">
            <a:off x="4420264" y="3073824"/>
            <a:ext cx="3321973" cy="11854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0" name="Google Shape;1210;p77"/>
          <p:cNvCxnSpPr>
            <a:endCxn id="1188" idx="1"/>
          </p:cNvCxnSpPr>
          <p:nvPr/>
        </p:nvCxnSpPr>
        <p:spPr>
          <a:xfrm>
            <a:off x="4420337" y="2354262"/>
            <a:ext cx="3321900" cy="2595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1" name="Google Shape;1211;p77"/>
          <p:cNvCxnSpPr>
            <a:endCxn id="1188" idx="1"/>
          </p:cNvCxnSpPr>
          <p:nvPr/>
        </p:nvCxnSpPr>
        <p:spPr>
          <a:xfrm>
            <a:off x="4420337" y="3289962"/>
            <a:ext cx="3321900" cy="16599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2" name="Google Shape;1212;p77"/>
          <p:cNvCxnSpPr>
            <a:endCxn id="1188" idx="1"/>
          </p:cNvCxnSpPr>
          <p:nvPr/>
        </p:nvCxnSpPr>
        <p:spPr>
          <a:xfrm>
            <a:off x="4446737" y="3624762"/>
            <a:ext cx="3295500" cy="13251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3" name="Google Shape;1213;p77"/>
          <p:cNvCxnSpPr>
            <a:endCxn id="1188" idx="1"/>
          </p:cNvCxnSpPr>
          <p:nvPr/>
        </p:nvCxnSpPr>
        <p:spPr>
          <a:xfrm>
            <a:off x="4420337" y="3988362"/>
            <a:ext cx="3321900" cy="96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4" name="Google Shape;1214;p77"/>
          <p:cNvCxnSpPr>
            <a:endCxn id="1188" idx="1"/>
          </p:cNvCxnSpPr>
          <p:nvPr/>
        </p:nvCxnSpPr>
        <p:spPr>
          <a:xfrm>
            <a:off x="4420337" y="4259262"/>
            <a:ext cx="3321900" cy="690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5" name="Google Shape;1215;p77"/>
          <p:cNvCxnSpPr>
            <a:endCxn id="1188" idx="1"/>
          </p:cNvCxnSpPr>
          <p:nvPr/>
        </p:nvCxnSpPr>
        <p:spPr>
          <a:xfrm>
            <a:off x="4420337" y="4564062"/>
            <a:ext cx="3321900" cy="3858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6" name="Google Shape;1216;p77"/>
          <p:cNvCxnSpPr>
            <a:endCxn id="1188" idx="1"/>
          </p:cNvCxnSpPr>
          <p:nvPr/>
        </p:nvCxnSpPr>
        <p:spPr>
          <a:xfrm flipH="1" rot="10800000">
            <a:off x="4420337" y="4949862"/>
            <a:ext cx="3321900" cy="3027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7" name="Google Shape;1217;p77"/>
          <p:cNvCxnSpPr>
            <a:endCxn id="1188" idx="1"/>
          </p:cNvCxnSpPr>
          <p:nvPr/>
        </p:nvCxnSpPr>
        <p:spPr>
          <a:xfrm flipH="1" rot="10800000">
            <a:off x="4420337" y="4949862"/>
            <a:ext cx="3321900" cy="57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18" name="Google Shape;121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324" y="2201862"/>
            <a:ext cx="331313" cy="38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77"/>
          <p:cNvSpPr/>
          <p:nvPr/>
        </p:nvSpPr>
        <p:spPr>
          <a:xfrm>
            <a:off x="4084637" y="24304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0" name="Google Shape;1220;p77"/>
          <p:cNvSpPr/>
          <p:nvPr/>
        </p:nvSpPr>
        <p:spPr>
          <a:xfrm>
            <a:off x="4084637" y="28114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1" name="Google Shape;1221;p77"/>
          <p:cNvSpPr/>
          <p:nvPr/>
        </p:nvSpPr>
        <p:spPr>
          <a:xfrm>
            <a:off x="4084637" y="47164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2" name="Google Shape;1222;p77"/>
          <p:cNvSpPr/>
          <p:nvPr/>
        </p:nvSpPr>
        <p:spPr>
          <a:xfrm>
            <a:off x="4084637" y="5707062"/>
            <a:ext cx="381000" cy="381000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3" name="Google Shape;1223;p77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/>
          </a:p>
        </p:txBody>
      </p:sp>
      <p:sp>
        <p:nvSpPr>
          <p:cNvPr id="1224" name="Google Shape;1224;p77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.51</a:t>
            </a:r>
            <a:endParaRPr/>
          </a:p>
        </p:txBody>
      </p:sp>
      <p:sp>
        <p:nvSpPr>
          <p:cNvPr id="1225" name="Google Shape;1225;p77"/>
          <p:cNvSpPr/>
          <p:nvPr/>
        </p:nvSpPr>
        <p:spPr>
          <a:xfrm>
            <a:off x="9113837" y="4335462"/>
            <a:ext cx="1088019" cy="1088019"/>
          </a:xfrm>
          <a:prstGeom prst="ellipse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8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 layer</a:t>
            </a:r>
            <a:endParaRPr/>
          </a:p>
        </p:txBody>
      </p:sp>
      <p:sp>
        <p:nvSpPr>
          <p:cNvPr id="1231" name="Google Shape;1231;p78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Future values vote on X or O</a:t>
            </a:r>
            <a:endParaRPr/>
          </a:p>
        </p:txBody>
      </p:sp>
      <p:sp>
        <p:nvSpPr>
          <p:cNvPr id="1232" name="Google Shape;1232;p78"/>
          <p:cNvSpPr/>
          <p:nvPr/>
        </p:nvSpPr>
        <p:spPr>
          <a:xfrm>
            <a:off x="7742237" y="2497524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33" name="Google Shape;1233;p78"/>
          <p:cNvSpPr/>
          <p:nvPr/>
        </p:nvSpPr>
        <p:spPr>
          <a:xfrm>
            <a:off x="7742237" y="4373562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234" name="Google Shape;1234;p78"/>
          <p:cNvCxnSpPr>
            <a:endCxn id="1232" idx="1"/>
          </p:cNvCxnSpPr>
          <p:nvPr/>
        </p:nvCxnSpPr>
        <p:spPr>
          <a:xfrm>
            <a:off x="4446737" y="2349324"/>
            <a:ext cx="3295500" cy="719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35" name="Google Shape;1235;p78"/>
          <p:cNvCxnSpPr>
            <a:endCxn id="1232" idx="1"/>
          </p:cNvCxnSpPr>
          <p:nvPr/>
        </p:nvCxnSpPr>
        <p:spPr>
          <a:xfrm flipH="1" rot="10800000">
            <a:off x="4420337" y="3069024"/>
            <a:ext cx="3321900" cy="216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36" name="Google Shape;1236;p78"/>
          <p:cNvCxnSpPr>
            <a:endCxn id="1232" idx="1"/>
          </p:cNvCxnSpPr>
          <p:nvPr/>
        </p:nvCxnSpPr>
        <p:spPr>
          <a:xfrm flipH="1" rot="10800000">
            <a:off x="4420337" y="3069024"/>
            <a:ext cx="3321900" cy="550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37" name="Google Shape;1237;p78"/>
          <p:cNvCxnSpPr>
            <a:endCxn id="1232" idx="1"/>
          </p:cNvCxnSpPr>
          <p:nvPr/>
        </p:nvCxnSpPr>
        <p:spPr>
          <a:xfrm flipH="1" rot="10800000">
            <a:off x="4420337" y="3069024"/>
            <a:ext cx="3321900" cy="2178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38" name="Google Shape;1238;p78"/>
          <p:cNvCxnSpPr>
            <a:endCxn id="1232" idx="1"/>
          </p:cNvCxnSpPr>
          <p:nvPr/>
        </p:nvCxnSpPr>
        <p:spPr>
          <a:xfrm flipH="1" rot="10800000">
            <a:off x="4420337" y="3069024"/>
            <a:ext cx="3321900" cy="2447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39" name="Google Shape;1239;p78"/>
          <p:cNvCxnSpPr>
            <a:endCxn id="1233" idx="1"/>
          </p:cNvCxnSpPr>
          <p:nvPr/>
        </p:nvCxnSpPr>
        <p:spPr>
          <a:xfrm>
            <a:off x="4420337" y="2654262"/>
            <a:ext cx="3321900" cy="22908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0" name="Google Shape;1240;p78"/>
          <p:cNvCxnSpPr>
            <a:endCxn id="1233" idx="1"/>
          </p:cNvCxnSpPr>
          <p:nvPr/>
        </p:nvCxnSpPr>
        <p:spPr>
          <a:xfrm>
            <a:off x="4420337" y="2959062"/>
            <a:ext cx="3321900" cy="19860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1" name="Google Shape;1241;p78"/>
          <p:cNvCxnSpPr>
            <a:endCxn id="1233" idx="1"/>
          </p:cNvCxnSpPr>
          <p:nvPr/>
        </p:nvCxnSpPr>
        <p:spPr>
          <a:xfrm>
            <a:off x="4420337" y="4945062"/>
            <a:ext cx="3321900" cy="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2" name="Google Shape;1242;p78"/>
          <p:cNvCxnSpPr>
            <a:endCxn id="1233" idx="1"/>
          </p:cNvCxnSpPr>
          <p:nvPr/>
        </p:nvCxnSpPr>
        <p:spPr>
          <a:xfrm flipH="1" rot="10800000">
            <a:off x="4420337" y="4945062"/>
            <a:ext cx="3321900" cy="9096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3" name="Google Shape;1243;p78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4" name="Google Shape;1244;p78"/>
          <p:cNvCxnSpPr/>
          <p:nvPr/>
        </p:nvCxnSpPr>
        <p:spPr>
          <a:xfrm flipH="1" rot="10800000">
            <a:off x="4420264" y="3073824"/>
            <a:ext cx="3321973" cy="21628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5" name="Google Shape;1245;p78"/>
          <p:cNvCxnSpPr/>
          <p:nvPr/>
        </p:nvCxnSpPr>
        <p:spPr>
          <a:xfrm flipH="1" rot="10800000">
            <a:off x="4420264" y="3073824"/>
            <a:ext cx="3321973" cy="55081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6" name="Google Shape;1246;p78"/>
          <p:cNvCxnSpPr/>
          <p:nvPr/>
        </p:nvCxnSpPr>
        <p:spPr>
          <a:xfrm flipH="1" rot="10800000">
            <a:off x="4420264" y="3073824"/>
            <a:ext cx="3321973" cy="2178851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7" name="Google Shape;1247;p78"/>
          <p:cNvCxnSpPr/>
          <p:nvPr/>
        </p:nvCxnSpPr>
        <p:spPr>
          <a:xfrm flipH="1" rot="10800000">
            <a:off x="4420264" y="3073824"/>
            <a:ext cx="3321973" cy="2447538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8" name="Google Shape;1248;p78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9" name="Google Shape;1249;p78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0" name="Google Shape;1250;p78"/>
          <p:cNvCxnSpPr/>
          <p:nvPr/>
        </p:nvCxnSpPr>
        <p:spPr>
          <a:xfrm flipH="1" rot="10800000">
            <a:off x="4420264" y="3073824"/>
            <a:ext cx="3321973" cy="27856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1" name="Google Shape;1251;p78"/>
          <p:cNvCxnSpPr/>
          <p:nvPr/>
        </p:nvCxnSpPr>
        <p:spPr>
          <a:xfrm flipH="1" rot="10800000">
            <a:off x="4420264" y="3073824"/>
            <a:ext cx="3321973" cy="914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2" name="Google Shape;1252;p78"/>
          <p:cNvCxnSpPr/>
          <p:nvPr/>
        </p:nvCxnSpPr>
        <p:spPr>
          <a:xfrm flipH="1" rot="10800000">
            <a:off x="4446777" y="3073824"/>
            <a:ext cx="3295460" cy="1871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3" name="Google Shape;1253;p78"/>
          <p:cNvCxnSpPr/>
          <p:nvPr/>
        </p:nvCxnSpPr>
        <p:spPr>
          <a:xfrm flipH="1" rot="10800000">
            <a:off x="4420264" y="3073824"/>
            <a:ext cx="3321973" cy="14902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4" name="Google Shape;1254;p78"/>
          <p:cNvCxnSpPr/>
          <p:nvPr/>
        </p:nvCxnSpPr>
        <p:spPr>
          <a:xfrm flipH="1" rot="10800000">
            <a:off x="4420264" y="3073824"/>
            <a:ext cx="3321973" cy="1185438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5" name="Google Shape;1255;p78"/>
          <p:cNvCxnSpPr>
            <a:endCxn id="1233" idx="1"/>
          </p:cNvCxnSpPr>
          <p:nvPr/>
        </p:nvCxnSpPr>
        <p:spPr>
          <a:xfrm>
            <a:off x="4420337" y="2349462"/>
            <a:ext cx="3321900" cy="2595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6" name="Google Shape;1256;p78"/>
          <p:cNvCxnSpPr>
            <a:endCxn id="1233" idx="1"/>
          </p:cNvCxnSpPr>
          <p:nvPr/>
        </p:nvCxnSpPr>
        <p:spPr>
          <a:xfrm>
            <a:off x="4420337" y="3285162"/>
            <a:ext cx="3321900" cy="16599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7" name="Google Shape;1257;p78"/>
          <p:cNvCxnSpPr>
            <a:endCxn id="1233" idx="1"/>
          </p:cNvCxnSpPr>
          <p:nvPr/>
        </p:nvCxnSpPr>
        <p:spPr>
          <a:xfrm>
            <a:off x="4446737" y="3619962"/>
            <a:ext cx="3295500" cy="13251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8" name="Google Shape;1258;p78"/>
          <p:cNvCxnSpPr>
            <a:endCxn id="1233" idx="1"/>
          </p:cNvCxnSpPr>
          <p:nvPr/>
        </p:nvCxnSpPr>
        <p:spPr>
          <a:xfrm>
            <a:off x="4420337" y="3983562"/>
            <a:ext cx="3321900" cy="96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9" name="Google Shape;1259;p78"/>
          <p:cNvCxnSpPr>
            <a:endCxn id="1233" idx="1"/>
          </p:cNvCxnSpPr>
          <p:nvPr/>
        </p:nvCxnSpPr>
        <p:spPr>
          <a:xfrm>
            <a:off x="4420337" y="4254462"/>
            <a:ext cx="3321900" cy="6906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0" name="Google Shape;1260;p78"/>
          <p:cNvCxnSpPr>
            <a:endCxn id="1233" idx="1"/>
          </p:cNvCxnSpPr>
          <p:nvPr/>
        </p:nvCxnSpPr>
        <p:spPr>
          <a:xfrm>
            <a:off x="4420337" y="4559262"/>
            <a:ext cx="3321900" cy="3858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1" name="Google Shape;1261;p78"/>
          <p:cNvCxnSpPr>
            <a:endCxn id="1233" idx="1"/>
          </p:cNvCxnSpPr>
          <p:nvPr/>
        </p:nvCxnSpPr>
        <p:spPr>
          <a:xfrm flipH="1" rot="10800000">
            <a:off x="4420337" y="4945062"/>
            <a:ext cx="3321900" cy="3027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2" name="Google Shape;1262;p78"/>
          <p:cNvCxnSpPr>
            <a:endCxn id="1233" idx="1"/>
          </p:cNvCxnSpPr>
          <p:nvPr/>
        </p:nvCxnSpPr>
        <p:spPr>
          <a:xfrm flipH="1" rot="10800000">
            <a:off x="4420337" y="4945062"/>
            <a:ext cx="3321900" cy="5715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63" name="Google Shape;126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324" y="2197062"/>
            <a:ext cx="331313" cy="38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78"/>
          <p:cNvSpPr txBox="1"/>
          <p:nvPr/>
        </p:nvSpPr>
        <p:spPr>
          <a:xfrm>
            <a:off x="9113837" y="2659062"/>
            <a:ext cx="1034579" cy="8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/>
          </a:p>
        </p:txBody>
      </p:sp>
      <p:sp>
        <p:nvSpPr>
          <p:cNvPr id="1265" name="Google Shape;1265;p78"/>
          <p:cNvSpPr/>
          <p:nvPr/>
        </p:nvSpPr>
        <p:spPr>
          <a:xfrm>
            <a:off x="7648695" y="2375482"/>
            <a:ext cx="1388942" cy="1388942"/>
          </a:xfrm>
          <a:prstGeom prst="ellipse">
            <a:avLst/>
          </a:prstGeom>
          <a:noFill/>
          <a:ln cap="flat" cmpd="sng" w="76200">
            <a:solidFill>
              <a:srgbClr val="002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66" name="Google Shape;1266;p78"/>
          <p:cNvSpPr txBox="1"/>
          <p:nvPr/>
        </p:nvSpPr>
        <p:spPr>
          <a:xfrm>
            <a:off x="9113837" y="4487862"/>
            <a:ext cx="1034579" cy="849463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.51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9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 layer</a:t>
            </a:r>
            <a:endParaRPr/>
          </a:p>
        </p:txBody>
      </p:sp>
      <p:sp>
        <p:nvSpPr>
          <p:cNvPr id="1272" name="Google Shape;1272;p79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list of feature values becomes a list of votes.</a:t>
            </a:r>
            <a:endParaRPr/>
          </a:p>
        </p:txBody>
      </p:sp>
      <p:sp>
        <p:nvSpPr>
          <p:cNvPr id="1273" name="Google Shape;1273;p79"/>
          <p:cNvSpPr/>
          <p:nvPr/>
        </p:nvSpPr>
        <p:spPr>
          <a:xfrm>
            <a:off x="5151437" y="2150074"/>
            <a:ext cx="2047484" cy="39446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4" name="Google Shape;1274;p79"/>
          <p:cNvSpPr/>
          <p:nvPr/>
        </p:nvSpPr>
        <p:spPr>
          <a:xfrm>
            <a:off x="7742237" y="2497524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5" name="Google Shape;1275;p79"/>
          <p:cNvSpPr/>
          <p:nvPr/>
        </p:nvSpPr>
        <p:spPr>
          <a:xfrm>
            <a:off x="7742237" y="4373562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76" name="Google Shape;127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324" y="2197062"/>
            <a:ext cx="331313" cy="384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7" name="Google Shape;1277;p79"/>
          <p:cNvGrpSpPr/>
          <p:nvPr/>
        </p:nvGrpSpPr>
        <p:grpSpPr>
          <a:xfrm>
            <a:off x="5684837" y="3268662"/>
            <a:ext cx="1066800" cy="1371600"/>
            <a:chOff x="5684837" y="3268662"/>
            <a:chExt cx="1066800" cy="1371600"/>
          </a:xfrm>
        </p:grpSpPr>
        <p:sp>
          <p:nvSpPr>
            <p:cNvPr id="1278" name="Google Shape;1278;p79"/>
            <p:cNvSpPr/>
            <p:nvPr/>
          </p:nvSpPr>
          <p:spPr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279" name="Google Shape;1279;p79"/>
            <p:cNvCxnSpPr>
              <a:stCxn id="1280" idx="6"/>
              <a:endCxn id="1281" idx="2"/>
            </p:cNvCxnSpPr>
            <p:nvPr/>
          </p:nvCxnSpPr>
          <p:spPr>
            <a:xfrm>
              <a:off x="5837237" y="3344862"/>
              <a:ext cx="762000" cy="38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2" name="Google Shape;1282;p79"/>
            <p:cNvCxnSpPr>
              <a:stCxn id="1283" idx="6"/>
              <a:endCxn id="1281" idx="2"/>
            </p:cNvCxnSpPr>
            <p:nvPr/>
          </p:nvCxnSpPr>
          <p:spPr>
            <a:xfrm flipH="1" rot="10800000">
              <a:off x="5837237" y="3725862"/>
              <a:ext cx="762000" cy="22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4" name="Google Shape;1284;p79"/>
            <p:cNvCxnSpPr>
              <a:stCxn id="1283" idx="6"/>
              <a:endCxn id="1285" idx="2"/>
            </p:cNvCxnSpPr>
            <p:nvPr/>
          </p:nvCxnSpPr>
          <p:spPr>
            <a:xfrm>
              <a:off x="5837237" y="3954462"/>
              <a:ext cx="762000" cy="22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>
              <a:endCxn id="1285" idx="2"/>
            </p:cNvCxnSpPr>
            <p:nvPr/>
          </p:nvCxnSpPr>
          <p:spPr>
            <a:xfrm flipH="1" rot="10800000">
              <a:off x="5837237" y="4183062"/>
              <a:ext cx="762000" cy="37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>
              <a:stCxn id="1280" idx="6"/>
              <a:endCxn id="1285" idx="2"/>
            </p:cNvCxnSpPr>
            <p:nvPr/>
          </p:nvCxnSpPr>
          <p:spPr>
            <a:xfrm>
              <a:off x="5837237" y="3344862"/>
              <a:ext cx="762000" cy="838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>
              <a:stCxn id="1289" idx="6"/>
              <a:endCxn id="1281" idx="2"/>
            </p:cNvCxnSpPr>
            <p:nvPr/>
          </p:nvCxnSpPr>
          <p:spPr>
            <a:xfrm flipH="1" rot="10800000">
              <a:off x="5837237" y="3725862"/>
              <a:ext cx="762000" cy="838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0" name="Google Shape;1280;p79"/>
            <p:cNvSpPr/>
            <p:nvPr/>
          </p:nvSpPr>
          <p:spPr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3" name="Google Shape;1283;p79"/>
            <p:cNvSpPr/>
            <p:nvPr/>
          </p:nvSpPr>
          <p:spPr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9" name="Google Shape;1289;p79"/>
            <p:cNvSpPr/>
            <p:nvPr/>
          </p:nvSpPr>
          <p:spPr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5" name="Google Shape;1285;p79"/>
            <p:cNvSpPr/>
            <p:nvPr/>
          </p:nvSpPr>
          <p:spPr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1" name="Google Shape;1281;p79"/>
            <p:cNvSpPr/>
            <p:nvPr/>
          </p:nvSpPr>
          <p:spPr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0" name="Google Shape;1290;p79"/>
            <p:cNvSpPr/>
            <p:nvPr/>
          </p:nvSpPr>
          <p:spPr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291" name="Google Shape;1291;p79"/>
            <p:cNvCxnSpPr>
              <a:stCxn id="1278" idx="6"/>
              <a:endCxn id="1285" idx="2"/>
            </p:cNvCxnSpPr>
            <p:nvPr/>
          </p:nvCxnSpPr>
          <p:spPr>
            <a:xfrm flipH="1" rot="10800000">
              <a:off x="5837237" y="4183062"/>
              <a:ext cx="762000" cy="7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2" name="Google Shape;1292;p79"/>
            <p:cNvCxnSpPr>
              <a:stCxn id="1278" idx="6"/>
              <a:endCxn id="1281" idx="2"/>
            </p:cNvCxnSpPr>
            <p:nvPr/>
          </p:nvCxnSpPr>
          <p:spPr>
            <a:xfrm flipH="1" rot="10800000">
              <a:off x="5837237" y="3725862"/>
              <a:ext cx="762000" cy="533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3" name="Google Shape;1293;p79"/>
            <p:cNvCxnSpPr>
              <a:stCxn id="1290" idx="6"/>
              <a:endCxn id="1281" idx="2"/>
            </p:cNvCxnSpPr>
            <p:nvPr/>
          </p:nvCxnSpPr>
          <p:spPr>
            <a:xfrm>
              <a:off x="5837237" y="3649662"/>
              <a:ext cx="762000" cy="76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4" name="Google Shape;1294;p79"/>
            <p:cNvCxnSpPr>
              <a:stCxn id="1290" idx="6"/>
              <a:endCxn id="1285" idx="2"/>
            </p:cNvCxnSpPr>
            <p:nvPr/>
          </p:nvCxnSpPr>
          <p:spPr>
            <a:xfrm>
              <a:off x="5837237" y="3649662"/>
              <a:ext cx="762000" cy="533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80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 layer</a:t>
            </a:r>
            <a:endParaRPr/>
          </a:p>
        </p:txBody>
      </p:sp>
      <p:sp>
        <p:nvSpPr>
          <p:cNvPr id="1300" name="Google Shape;1300;p80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These can also be stacked. </a:t>
            </a:r>
            <a:endParaRPr/>
          </a:p>
        </p:txBody>
      </p:sp>
      <p:sp>
        <p:nvSpPr>
          <p:cNvPr id="1301" name="Google Shape;1301;p80"/>
          <p:cNvSpPr/>
          <p:nvPr/>
        </p:nvSpPr>
        <p:spPr>
          <a:xfrm>
            <a:off x="5456237" y="2430462"/>
            <a:ext cx="1371600" cy="3276601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2" name="Google Shape;1302;p80"/>
          <p:cNvSpPr/>
          <p:nvPr/>
        </p:nvSpPr>
        <p:spPr>
          <a:xfrm>
            <a:off x="9266237" y="2497524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3" name="Google Shape;1303;p80"/>
          <p:cNvSpPr/>
          <p:nvPr/>
        </p:nvSpPr>
        <p:spPr>
          <a:xfrm>
            <a:off x="9266237" y="4373562"/>
            <a:ext cx="1143000" cy="114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04" name="Google Shape;130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3037" y="2197062"/>
            <a:ext cx="331313" cy="384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5" name="Google Shape;1305;p80"/>
          <p:cNvGrpSpPr/>
          <p:nvPr/>
        </p:nvGrpSpPr>
        <p:grpSpPr>
          <a:xfrm>
            <a:off x="5892271" y="3566786"/>
            <a:ext cx="651933" cy="838200"/>
            <a:chOff x="5684837" y="3268662"/>
            <a:chExt cx="1066800" cy="1371600"/>
          </a:xfrm>
        </p:grpSpPr>
        <p:sp>
          <p:nvSpPr>
            <p:cNvPr id="1306" name="Google Shape;1306;p80"/>
            <p:cNvSpPr/>
            <p:nvPr/>
          </p:nvSpPr>
          <p:spPr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07" name="Google Shape;1307;p80"/>
            <p:cNvCxnSpPr>
              <a:stCxn id="1308" idx="6"/>
              <a:endCxn id="1309" idx="2"/>
            </p:cNvCxnSpPr>
            <p:nvPr/>
          </p:nvCxnSpPr>
          <p:spPr>
            <a:xfrm>
              <a:off x="5837237" y="3344862"/>
              <a:ext cx="762000" cy="3810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0" name="Google Shape;1310;p80"/>
            <p:cNvCxnSpPr>
              <a:stCxn id="1311" idx="6"/>
              <a:endCxn id="1309" idx="2"/>
            </p:cNvCxnSpPr>
            <p:nvPr/>
          </p:nvCxnSpPr>
          <p:spPr>
            <a:xfrm flipH="1" rot="10800000">
              <a:off x="5837237" y="3725562"/>
              <a:ext cx="762000" cy="228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2" name="Google Shape;1312;p80"/>
            <p:cNvCxnSpPr>
              <a:stCxn id="1311" idx="6"/>
              <a:endCxn id="1313" idx="2"/>
            </p:cNvCxnSpPr>
            <p:nvPr/>
          </p:nvCxnSpPr>
          <p:spPr>
            <a:xfrm>
              <a:off x="5837237" y="3954462"/>
              <a:ext cx="762000" cy="228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4" name="Google Shape;1314;p80"/>
            <p:cNvCxnSpPr>
              <a:endCxn id="1313" idx="2"/>
            </p:cNvCxnSpPr>
            <p:nvPr/>
          </p:nvCxnSpPr>
          <p:spPr>
            <a:xfrm flipH="1" rot="10800000">
              <a:off x="5837237" y="4183062"/>
              <a:ext cx="762000" cy="375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5" name="Google Shape;1315;p80"/>
            <p:cNvCxnSpPr>
              <a:stCxn id="1308" idx="6"/>
              <a:endCxn id="1313" idx="2"/>
            </p:cNvCxnSpPr>
            <p:nvPr/>
          </p:nvCxnSpPr>
          <p:spPr>
            <a:xfrm>
              <a:off x="5837237" y="3344862"/>
              <a:ext cx="762000" cy="837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6" name="Google Shape;1316;p80"/>
            <p:cNvCxnSpPr>
              <a:stCxn id="1317" idx="6"/>
              <a:endCxn id="1309" idx="2"/>
            </p:cNvCxnSpPr>
            <p:nvPr/>
          </p:nvCxnSpPr>
          <p:spPr>
            <a:xfrm flipH="1" rot="10800000">
              <a:off x="5837237" y="3726162"/>
              <a:ext cx="762000" cy="837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08" name="Google Shape;1308;p80"/>
            <p:cNvSpPr/>
            <p:nvPr/>
          </p:nvSpPr>
          <p:spPr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1" name="Google Shape;1311;p80"/>
            <p:cNvSpPr/>
            <p:nvPr/>
          </p:nvSpPr>
          <p:spPr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7" name="Google Shape;1317;p80"/>
            <p:cNvSpPr/>
            <p:nvPr/>
          </p:nvSpPr>
          <p:spPr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3" name="Google Shape;1313;p80"/>
            <p:cNvSpPr/>
            <p:nvPr/>
          </p:nvSpPr>
          <p:spPr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9" name="Google Shape;1309;p80"/>
            <p:cNvSpPr/>
            <p:nvPr/>
          </p:nvSpPr>
          <p:spPr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8" name="Google Shape;1318;p80"/>
            <p:cNvSpPr/>
            <p:nvPr/>
          </p:nvSpPr>
          <p:spPr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19" name="Google Shape;1319;p80"/>
            <p:cNvCxnSpPr>
              <a:stCxn id="1306" idx="6"/>
              <a:endCxn id="1313" idx="2"/>
            </p:cNvCxnSpPr>
            <p:nvPr/>
          </p:nvCxnSpPr>
          <p:spPr>
            <a:xfrm flipH="1" rot="10800000">
              <a:off x="5837237" y="4183062"/>
              <a:ext cx="762000" cy="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0" name="Google Shape;1320;p80"/>
            <p:cNvCxnSpPr>
              <a:stCxn id="1306" idx="6"/>
              <a:endCxn id="1309" idx="2"/>
            </p:cNvCxnSpPr>
            <p:nvPr/>
          </p:nvCxnSpPr>
          <p:spPr>
            <a:xfrm flipH="1" rot="10800000">
              <a:off x="5837237" y="3725562"/>
              <a:ext cx="762000" cy="5337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1" name="Google Shape;1321;p80"/>
            <p:cNvCxnSpPr>
              <a:stCxn id="1318" idx="6"/>
              <a:endCxn id="1309" idx="2"/>
            </p:cNvCxnSpPr>
            <p:nvPr/>
          </p:nvCxnSpPr>
          <p:spPr>
            <a:xfrm>
              <a:off x="5837237" y="3649662"/>
              <a:ext cx="762000" cy="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2" name="Google Shape;1322;p80"/>
            <p:cNvCxnSpPr>
              <a:stCxn id="1318" idx="6"/>
              <a:endCxn id="1313" idx="2"/>
            </p:cNvCxnSpPr>
            <p:nvPr/>
          </p:nvCxnSpPr>
          <p:spPr>
            <a:xfrm>
              <a:off x="5837237" y="3649662"/>
              <a:ext cx="762000" cy="5337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23" name="Google Shape;1323;p80"/>
          <p:cNvSpPr/>
          <p:nvPr/>
        </p:nvSpPr>
        <p:spPr>
          <a:xfrm>
            <a:off x="7132637" y="2430462"/>
            <a:ext cx="1371600" cy="3276601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24" name="Google Shape;1324;p80"/>
          <p:cNvGrpSpPr/>
          <p:nvPr/>
        </p:nvGrpSpPr>
        <p:grpSpPr>
          <a:xfrm>
            <a:off x="7568671" y="3566786"/>
            <a:ext cx="651933" cy="838200"/>
            <a:chOff x="5684837" y="3268662"/>
            <a:chExt cx="1066800" cy="1371600"/>
          </a:xfrm>
        </p:grpSpPr>
        <p:sp>
          <p:nvSpPr>
            <p:cNvPr id="1325" name="Google Shape;1325;p80"/>
            <p:cNvSpPr/>
            <p:nvPr/>
          </p:nvSpPr>
          <p:spPr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26" name="Google Shape;1326;p80"/>
            <p:cNvCxnSpPr>
              <a:stCxn id="1327" idx="6"/>
              <a:endCxn id="1328" idx="2"/>
            </p:cNvCxnSpPr>
            <p:nvPr/>
          </p:nvCxnSpPr>
          <p:spPr>
            <a:xfrm>
              <a:off x="5837237" y="3344862"/>
              <a:ext cx="762000" cy="3810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9" name="Google Shape;1329;p80"/>
            <p:cNvCxnSpPr>
              <a:stCxn id="1330" idx="6"/>
              <a:endCxn id="1328" idx="2"/>
            </p:cNvCxnSpPr>
            <p:nvPr/>
          </p:nvCxnSpPr>
          <p:spPr>
            <a:xfrm flipH="1" rot="10800000">
              <a:off x="5837237" y="3725562"/>
              <a:ext cx="762000" cy="228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1" name="Google Shape;1331;p80"/>
            <p:cNvCxnSpPr>
              <a:stCxn id="1330" idx="6"/>
              <a:endCxn id="1332" idx="2"/>
            </p:cNvCxnSpPr>
            <p:nvPr/>
          </p:nvCxnSpPr>
          <p:spPr>
            <a:xfrm>
              <a:off x="5837237" y="3954462"/>
              <a:ext cx="762000" cy="228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3" name="Google Shape;1333;p80"/>
            <p:cNvCxnSpPr>
              <a:endCxn id="1332" idx="2"/>
            </p:cNvCxnSpPr>
            <p:nvPr/>
          </p:nvCxnSpPr>
          <p:spPr>
            <a:xfrm flipH="1" rot="10800000">
              <a:off x="5837237" y="4183062"/>
              <a:ext cx="762000" cy="375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4" name="Google Shape;1334;p80"/>
            <p:cNvCxnSpPr>
              <a:stCxn id="1327" idx="6"/>
              <a:endCxn id="1332" idx="2"/>
            </p:cNvCxnSpPr>
            <p:nvPr/>
          </p:nvCxnSpPr>
          <p:spPr>
            <a:xfrm>
              <a:off x="5837237" y="3344862"/>
              <a:ext cx="762000" cy="837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5" name="Google Shape;1335;p80"/>
            <p:cNvCxnSpPr>
              <a:stCxn id="1336" idx="6"/>
              <a:endCxn id="1328" idx="2"/>
            </p:cNvCxnSpPr>
            <p:nvPr/>
          </p:nvCxnSpPr>
          <p:spPr>
            <a:xfrm flipH="1" rot="10800000">
              <a:off x="5837237" y="3726162"/>
              <a:ext cx="762000" cy="837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27" name="Google Shape;1327;p80"/>
            <p:cNvSpPr/>
            <p:nvPr/>
          </p:nvSpPr>
          <p:spPr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0" name="Google Shape;1330;p80"/>
            <p:cNvSpPr/>
            <p:nvPr/>
          </p:nvSpPr>
          <p:spPr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6" name="Google Shape;1336;p80"/>
            <p:cNvSpPr/>
            <p:nvPr/>
          </p:nvSpPr>
          <p:spPr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8" name="Google Shape;1328;p80"/>
            <p:cNvSpPr/>
            <p:nvPr/>
          </p:nvSpPr>
          <p:spPr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7" name="Google Shape;1337;p80"/>
            <p:cNvSpPr/>
            <p:nvPr/>
          </p:nvSpPr>
          <p:spPr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38" name="Google Shape;1338;p80"/>
            <p:cNvCxnSpPr>
              <a:stCxn id="1325" idx="6"/>
              <a:endCxn id="1332" idx="2"/>
            </p:cNvCxnSpPr>
            <p:nvPr/>
          </p:nvCxnSpPr>
          <p:spPr>
            <a:xfrm flipH="1" rot="10800000">
              <a:off x="5837237" y="4183062"/>
              <a:ext cx="762000" cy="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9" name="Google Shape;1339;p80"/>
            <p:cNvCxnSpPr>
              <a:stCxn id="1325" idx="6"/>
              <a:endCxn id="1328" idx="2"/>
            </p:cNvCxnSpPr>
            <p:nvPr/>
          </p:nvCxnSpPr>
          <p:spPr>
            <a:xfrm flipH="1" rot="10800000">
              <a:off x="5837237" y="3725562"/>
              <a:ext cx="762000" cy="5337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0" name="Google Shape;1340;p80"/>
            <p:cNvCxnSpPr>
              <a:stCxn id="1337" idx="6"/>
              <a:endCxn id="1328" idx="2"/>
            </p:cNvCxnSpPr>
            <p:nvPr/>
          </p:nvCxnSpPr>
          <p:spPr>
            <a:xfrm>
              <a:off x="5837237" y="3649662"/>
              <a:ext cx="762000" cy="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1" name="Google Shape;1341;p80"/>
            <p:cNvCxnSpPr>
              <a:stCxn id="1337" idx="6"/>
              <a:endCxn id="1332" idx="2"/>
            </p:cNvCxnSpPr>
            <p:nvPr/>
          </p:nvCxnSpPr>
          <p:spPr>
            <a:xfrm>
              <a:off x="5837237" y="3649662"/>
              <a:ext cx="762000" cy="5337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42" name="Google Shape;1342;p80"/>
          <p:cNvSpPr/>
          <p:nvPr/>
        </p:nvSpPr>
        <p:spPr>
          <a:xfrm>
            <a:off x="3779837" y="2430462"/>
            <a:ext cx="1371600" cy="3276601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43" name="Google Shape;1343;p80"/>
          <p:cNvGrpSpPr/>
          <p:nvPr/>
        </p:nvGrpSpPr>
        <p:grpSpPr>
          <a:xfrm>
            <a:off x="4215871" y="3566786"/>
            <a:ext cx="651933" cy="838200"/>
            <a:chOff x="5684837" y="3268662"/>
            <a:chExt cx="1066800" cy="1371600"/>
          </a:xfrm>
        </p:grpSpPr>
        <p:sp>
          <p:nvSpPr>
            <p:cNvPr id="1344" name="Google Shape;1344;p80"/>
            <p:cNvSpPr/>
            <p:nvPr/>
          </p:nvSpPr>
          <p:spPr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45" name="Google Shape;1345;p80"/>
            <p:cNvCxnSpPr>
              <a:stCxn id="1346" idx="6"/>
              <a:endCxn id="1347" idx="2"/>
            </p:cNvCxnSpPr>
            <p:nvPr/>
          </p:nvCxnSpPr>
          <p:spPr>
            <a:xfrm>
              <a:off x="5837237" y="3344862"/>
              <a:ext cx="762000" cy="3810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8" name="Google Shape;1348;p80"/>
            <p:cNvCxnSpPr>
              <a:stCxn id="1349" idx="6"/>
              <a:endCxn id="1347" idx="2"/>
            </p:cNvCxnSpPr>
            <p:nvPr/>
          </p:nvCxnSpPr>
          <p:spPr>
            <a:xfrm flipH="1" rot="10800000">
              <a:off x="5837237" y="3725562"/>
              <a:ext cx="762000" cy="228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0" name="Google Shape;1350;p80"/>
            <p:cNvCxnSpPr>
              <a:stCxn id="1349" idx="6"/>
              <a:endCxn id="1351" idx="2"/>
            </p:cNvCxnSpPr>
            <p:nvPr/>
          </p:nvCxnSpPr>
          <p:spPr>
            <a:xfrm>
              <a:off x="5837237" y="3954462"/>
              <a:ext cx="762000" cy="228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2" name="Google Shape;1352;p80"/>
            <p:cNvCxnSpPr>
              <a:endCxn id="1351" idx="2"/>
            </p:cNvCxnSpPr>
            <p:nvPr/>
          </p:nvCxnSpPr>
          <p:spPr>
            <a:xfrm flipH="1" rot="10800000">
              <a:off x="5837237" y="4183062"/>
              <a:ext cx="762000" cy="375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3" name="Google Shape;1353;p80"/>
            <p:cNvCxnSpPr>
              <a:stCxn id="1346" idx="6"/>
              <a:endCxn id="1351" idx="2"/>
            </p:cNvCxnSpPr>
            <p:nvPr/>
          </p:nvCxnSpPr>
          <p:spPr>
            <a:xfrm>
              <a:off x="5837237" y="3344862"/>
              <a:ext cx="762000" cy="837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4" name="Google Shape;1354;p80"/>
            <p:cNvCxnSpPr>
              <a:stCxn id="1355" idx="6"/>
              <a:endCxn id="1347" idx="2"/>
            </p:cNvCxnSpPr>
            <p:nvPr/>
          </p:nvCxnSpPr>
          <p:spPr>
            <a:xfrm flipH="1" rot="10800000">
              <a:off x="5837237" y="3726162"/>
              <a:ext cx="762000" cy="8379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46" name="Google Shape;1346;p80"/>
            <p:cNvSpPr/>
            <p:nvPr/>
          </p:nvSpPr>
          <p:spPr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9" name="Google Shape;1349;p80"/>
            <p:cNvSpPr/>
            <p:nvPr/>
          </p:nvSpPr>
          <p:spPr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5" name="Google Shape;1355;p80"/>
            <p:cNvSpPr/>
            <p:nvPr/>
          </p:nvSpPr>
          <p:spPr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1" name="Google Shape;1351;p80"/>
            <p:cNvSpPr/>
            <p:nvPr/>
          </p:nvSpPr>
          <p:spPr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7" name="Google Shape;1347;p80"/>
            <p:cNvSpPr/>
            <p:nvPr/>
          </p:nvSpPr>
          <p:spPr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6" name="Google Shape;1356;p80"/>
            <p:cNvSpPr/>
            <p:nvPr/>
          </p:nvSpPr>
          <p:spPr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57" name="Google Shape;1357;p80"/>
            <p:cNvCxnSpPr>
              <a:stCxn id="1344" idx="6"/>
              <a:endCxn id="1351" idx="2"/>
            </p:cNvCxnSpPr>
            <p:nvPr/>
          </p:nvCxnSpPr>
          <p:spPr>
            <a:xfrm flipH="1" rot="10800000">
              <a:off x="5837237" y="4183062"/>
              <a:ext cx="762000" cy="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8" name="Google Shape;1358;p80"/>
            <p:cNvCxnSpPr>
              <a:stCxn id="1344" idx="6"/>
              <a:endCxn id="1347" idx="2"/>
            </p:cNvCxnSpPr>
            <p:nvPr/>
          </p:nvCxnSpPr>
          <p:spPr>
            <a:xfrm flipH="1" rot="10800000">
              <a:off x="5837237" y="3725562"/>
              <a:ext cx="762000" cy="5337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9" name="Google Shape;1359;p80"/>
            <p:cNvCxnSpPr>
              <a:stCxn id="1356" idx="6"/>
              <a:endCxn id="1347" idx="2"/>
            </p:cNvCxnSpPr>
            <p:nvPr/>
          </p:nvCxnSpPr>
          <p:spPr>
            <a:xfrm>
              <a:off x="5837237" y="3649662"/>
              <a:ext cx="762000" cy="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0" name="Google Shape;1360;p80"/>
            <p:cNvCxnSpPr>
              <a:stCxn id="1356" idx="6"/>
              <a:endCxn id="1351" idx="2"/>
            </p:cNvCxnSpPr>
            <p:nvPr/>
          </p:nvCxnSpPr>
          <p:spPr>
            <a:xfrm>
              <a:off x="5837237" y="3649662"/>
              <a:ext cx="762000" cy="5337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81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Putting it all together</a:t>
            </a:r>
            <a:endParaRPr/>
          </a:p>
        </p:txBody>
      </p:sp>
      <p:sp>
        <p:nvSpPr>
          <p:cNvPr id="1366" name="Google Shape;1366;p81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set of pixels becomes a set of votes.</a:t>
            </a:r>
            <a:endParaRPr/>
          </a:p>
        </p:txBody>
      </p:sp>
      <p:pic>
        <p:nvPicPr>
          <p:cNvPr id="1367" name="Google Shape;136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74" y="3343415"/>
            <a:ext cx="1371600" cy="1329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8" name="Google Shape;1368;p81"/>
          <p:cNvCxnSpPr/>
          <p:nvPr/>
        </p:nvCxnSpPr>
        <p:spPr>
          <a:xfrm flipH="1" rot="10800000">
            <a:off x="1722437" y="3998403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369" name="Google Shape;1369;p81"/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1370" name="Google Shape;1370;p81"/>
            <p:cNvSpPr/>
            <p:nvPr/>
          </p:nvSpPr>
          <p:spPr>
            <a:xfrm>
              <a:off x="4740385" y="3954462"/>
              <a:ext cx="487252" cy="512996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71" name="Google Shape;1371;p81"/>
            <p:cNvCxnSpPr>
              <a:stCxn id="1370" idx="1"/>
              <a:endCxn id="1370" idx="5"/>
            </p:cNvCxnSpPr>
            <p:nvPr/>
          </p:nvCxnSpPr>
          <p:spPr>
            <a:xfrm>
              <a:off x="4811742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2" name="Google Shape;1372;p81"/>
            <p:cNvCxnSpPr>
              <a:stCxn id="1370" idx="7"/>
              <a:endCxn id="1370" idx="3"/>
            </p:cNvCxnSpPr>
            <p:nvPr/>
          </p:nvCxnSpPr>
          <p:spPr>
            <a:xfrm flipH="1">
              <a:off x="4811581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73" name="Google Shape;1373;p81"/>
          <p:cNvSpPr/>
          <p:nvPr/>
        </p:nvSpPr>
        <p:spPr>
          <a:xfrm>
            <a:off x="3775395" y="2905070"/>
            <a:ext cx="771648" cy="226011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74" name="Google Shape;1374;p81"/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1375" name="Google Shape;1375;p81"/>
            <p:cNvSpPr/>
            <p:nvPr/>
          </p:nvSpPr>
          <p:spPr>
            <a:xfrm>
              <a:off x="5154100" y="3720044"/>
              <a:ext cx="801662" cy="844018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76" name="Google Shape;1376;p81"/>
            <p:cNvCxnSpPr>
              <a:stCxn id="1375" idx="2"/>
            </p:cNvCxnSpPr>
            <p:nvPr/>
          </p:nvCxnSpPr>
          <p:spPr>
            <a:xfrm>
              <a:off x="5154100" y="4142053"/>
              <a:ext cx="420600" cy="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7" name="Google Shape;1377;p81"/>
            <p:cNvCxnSpPr>
              <a:endCxn id="1375" idx="7"/>
            </p:cNvCxnSpPr>
            <p:nvPr/>
          </p:nvCxnSpPr>
          <p:spPr>
            <a:xfrm flipH="1" rot="10800000">
              <a:off x="5554861" y="3843648"/>
              <a:ext cx="283500" cy="2985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78" name="Google Shape;1378;p81"/>
          <p:cNvSpPr/>
          <p:nvPr/>
        </p:nvSpPr>
        <p:spPr>
          <a:xfrm>
            <a:off x="4661272" y="2898889"/>
            <a:ext cx="771648" cy="226011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9" name="Google Shape;1379;p81"/>
          <p:cNvSpPr/>
          <p:nvPr/>
        </p:nvSpPr>
        <p:spPr>
          <a:xfrm rot="5400000">
            <a:off x="5764274" y="4217221"/>
            <a:ext cx="361364" cy="580130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0" name="Google Shape;1380;p81"/>
          <p:cNvSpPr/>
          <p:nvPr/>
        </p:nvSpPr>
        <p:spPr>
          <a:xfrm>
            <a:off x="5559830" y="2905070"/>
            <a:ext cx="771648" cy="226011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1" name="Google Shape;1381;p81"/>
          <p:cNvSpPr txBox="1"/>
          <p:nvPr/>
        </p:nvSpPr>
        <p:spPr>
          <a:xfrm rot="-5400000">
            <a:off x="3472569" y="3324584"/>
            <a:ext cx="1333314" cy="489365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</a:t>
            </a:r>
            <a:endParaRPr/>
          </a:p>
        </p:txBody>
      </p:sp>
      <p:sp>
        <p:nvSpPr>
          <p:cNvPr id="1382" name="Google Shape;1382;p81"/>
          <p:cNvSpPr txBox="1"/>
          <p:nvPr/>
        </p:nvSpPr>
        <p:spPr>
          <a:xfrm rot="-5400000">
            <a:off x="4637476" y="3320690"/>
            <a:ext cx="772134" cy="489365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</a:t>
            </a:r>
            <a:endParaRPr sz="1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3" name="Google Shape;1383;p81"/>
          <p:cNvSpPr txBox="1"/>
          <p:nvPr/>
        </p:nvSpPr>
        <p:spPr>
          <a:xfrm rot="-5400000">
            <a:off x="5467137" y="3332445"/>
            <a:ext cx="968598" cy="489365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/>
          </a:p>
        </p:txBody>
      </p:sp>
      <p:grpSp>
        <p:nvGrpSpPr>
          <p:cNvPr id="1384" name="Google Shape;1384;p81"/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1385" name="Google Shape;1385;p81"/>
            <p:cNvSpPr/>
            <p:nvPr/>
          </p:nvSpPr>
          <p:spPr>
            <a:xfrm>
              <a:off x="4740385" y="3954462"/>
              <a:ext cx="487252" cy="512996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86" name="Google Shape;1386;p81"/>
            <p:cNvCxnSpPr>
              <a:stCxn id="1385" idx="1"/>
              <a:endCxn id="1385" idx="5"/>
            </p:cNvCxnSpPr>
            <p:nvPr/>
          </p:nvCxnSpPr>
          <p:spPr>
            <a:xfrm>
              <a:off x="4811742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7" name="Google Shape;1387;p81"/>
            <p:cNvCxnSpPr>
              <a:stCxn id="1385" idx="7"/>
              <a:endCxn id="1385" idx="3"/>
            </p:cNvCxnSpPr>
            <p:nvPr/>
          </p:nvCxnSpPr>
          <p:spPr>
            <a:xfrm flipH="1">
              <a:off x="4811581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88" name="Google Shape;1388;p81"/>
          <p:cNvSpPr/>
          <p:nvPr/>
        </p:nvSpPr>
        <p:spPr>
          <a:xfrm>
            <a:off x="2027237" y="2911250"/>
            <a:ext cx="771648" cy="226011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89" name="Google Shape;1389;p81"/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1390" name="Google Shape;1390;p81"/>
            <p:cNvSpPr/>
            <p:nvPr/>
          </p:nvSpPr>
          <p:spPr>
            <a:xfrm>
              <a:off x="5154100" y="3720044"/>
              <a:ext cx="801662" cy="844018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91" name="Google Shape;1391;p81"/>
            <p:cNvCxnSpPr>
              <a:stCxn id="1390" idx="2"/>
            </p:cNvCxnSpPr>
            <p:nvPr/>
          </p:nvCxnSpPr>
          <p:spPr>
            <a:xfrm>
              <a:off x="5154100" y="4142053"/>
              <a:ext cx="420600" cy="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2" name="Google Shape;1392;p81"/>
            <p:cNvCxnSpPr>
              <a:endCxn id="1390" idx="7"/>
            </p:cNvCxnSpPr>
            <p:nvPr/>
          </p:nvCxnSpPr>
          <p:spPr>
            <a:xfrm flipH="1" rot="10800000">
              <a:off x="5554861" y="3843648"/>
              <a:ext cx="283500" cy="2985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93" name="Google Shape;1393;p81"/>
          <p:cNvSpPr/>
          <p:nvPr/>
        </p:nvSpPr>
        <p:spPr>
          <a:xfrm>
            <a:off x="2913116" y="2905070"/>
            <a:ext cx="771648" cy="226011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4" name="Google Shape;1394;p81"/>
          <p:cNvSpPr txBox="1"/>
          <p:nvPr/>
        </p:nvSpPr>
        <p:spPr>
          <a:xfrm rot="-5400000">
            <a:off x="1724412" y="3330764"/>
            <a:ext cx="1333314" cy="489365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</a:t>
            </a:r>
            <a:endParaRPr/>
          </a:p>
        </p:txBody>
      </p:sp>
      <p:sp>
        <p:nvSpPr>
          <p:cNvPr id="1395" name="Google Shape;1395;p81"/>
          <p:cNvSpPr txBox="1"/>
          <p:nvPr/>
        </p:nvSpPr>
        <p:spPr>
          <a:xfrm rot="-5400000">
            <a:off x="2889318" y="3326871"/>
            <a:ext cx="772134" cy="489365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</a:t>
            </a:r>
            <a:endParaRPr sz="1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96" name="Google Shape;1396;p81"/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1397" name="Google Shape;1397;p81"/>
            <p:cNvSpPr/>
            <p:nvPr/>
          </p:nvSpPr>
          <p:spPr>
            <a:xfrm>
              <a:off x="4740385" y="3954462"/>
              <a:ext cx="487252" cy="512996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98" name="Google Shape;1398;p81"/>
            <p:cNvCxnSpPr>
              <a:stCxn id="1397" idx="1"/>
              <a:endCxn id="1397" idx="5"/>
            </p:cNvCxnSpPr>
            <p:nvPr/>
          </p:nvCxnSpPr>
          <p:spPr>
            <a:xfrm>
              <a:off x="4811742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9" name="Google Shape;1399;p81"/>
            <p:cNvCxnSpPr>
              <a:stCxn id="1397" idx="7"/>
              <a:endCxn id="1397" idx="3"/>
            </p:cNvCxnSpPr>
            <p:nvPr/>
          </p:nvCxnSpPr>
          <p:spPr>
            <a:xfrm flipH="1">
              <a:off x="4811581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00" name="Google Shape;1400;p81"/>
          <p:cNvSpPr/>
          <p:nvPr/>
        </p:nvSpPr>
        <p:spPr>
          <a:xfrm>
            <a:off x="6432827" y="2893843"/>
            <a:ext cx="771648" cy="226011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01" name="Google Shape;1401;p81"/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1402" name="Google Shape;1402;p81"/>
            <p:cNvSpPr/>
            <p:nvPr/>
          </p:nvSpPr>
          <p:spPr>
            <a:xfrm>
              <a:off x="5154100" y="3720044"/>
              <a:ext cx="801662" cy="844018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03" name="Google Shape;1403;p81"/>
            <p:cNvCxnSpPr>
              <a:stCxn id="1402" idx="2"/>
            </p:cNvCxnSpPr>
            <p:nvPr/>
          </p:nvCxnSpPr>
          <p:spPr>
            <a:xfrm>
              <a:off x="5154100" y="4142053"/>
              <a:ext cx="420600" cy="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4" name="Google Shape;1404;p81"/>
            <p:cNvCxnSpPr>
              <a:endCxn id="1402" idx="7"/>
            </p:cNvCxnSpPr>
            <p:nvPr/>
          </p:nvCxnSpPr>
          <p:spPr>
            <a:xfrm flipH="1" rot="10800000">
              <a:off x="5554861" y="3843648"/>
              <a:ext cx="283500" cy="2985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05" name="Google Shape;1405;p81"/>
          <p:cNvSpPr/>
          <p:nvPr/>
        </p:nvSpPr>
        <p:spPr>
          <a:xfrm>
            <a:off x="7318705" y="2887662"/>
            <a:ext cx="771648" cy="226011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6" name="Google Shape;1406;p81"/>
          <p:cNvSpPr/>
          <p:nvPr/>
        </p:nvSpPr>
        <p:spPr>
          <a:xfrm rot="5400000">
            <a:off x="8421706" y="4205994"/>
            <a:ext cx="361364" cy="580130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7" name="Google Shape;1407;p81"/>
          <p:cNvSpPr/>
          <p:nvPr/>
        </p:nvSpPr>
        <p:spPr>
          <a:xfrm>
            <a:off x="8217262" y="2893843"/>
            <a:ext cx="771648" cy="226011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8" name="Google Shape;1408;p81"/>
          <p:cNvSpPr txBox="1"/>
          <p:nvPr/>
        </p:nvSpPr>
        <p:spPr>
          <a:xfrm rot="-5400000">
            <a:off x="6130001" y="3313356"/>
            <a:ext cx="1333314" cy="489365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</a:t>
            </a:r>
            <a:endParaRPr/>
          </a:p>
        </p:txBody>
      </p:sp>
      <p:sp>
        <p:nvSpPr>
          <p:cNvPr id="1409" name="Google Shape;1409;p81"/>
          <p:cNvSpPr txBox="1"/>
          <p:nvPr/>
        </p:nvSpPr>
        <p:spPr>
          <a:xfrm rot="-5400000">
            <a:off x="7294908" y="3309463"/>
            <a:ext cx="772134" cy="489365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</a:t>
            </a:r>
            <a:endParaRPr sz="1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0" name="Google Shape;1410;p81"/>
          <p:cNvSpPr txBox="1"/>
          <p:nvPr/>
        </p:nvSpPr>
        <p:spPr>
          <a:xfrm rot="-5400000">
            <a:off x="8124569" y="3321217"/>
            <a:ext cx="968598" cy="489365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/>
          </a:p>
        </p:txBody>
      </p:sp>
      <p:sp>
        <p:nvSpPr>
          <p:cNvPr id="1411" name="Google Shape;1411;p81"/>
          <p:cNvSpPr/>
          <p:nvPr/>
        </p:nvSpPr>
        <p:spPr>
          <a:xfrm>
            <a:off x="9131662" y="2887662"/>
            <a:ext cx="771648" cy="226011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2" name="Google Shape;1412;p81"/>
          <p:cNvSpPr txBox="1"/>
          <p:nvPr/>
        </p:nvSpPr>
        <p:spPr>
          <a:xfrm rot="-5400000">
            <a:off x="8924132" y="3179615"/>
            <a:ext cx="1198277" cy="760208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connected</a:t>
            </a:r>
            <a:endParaRPr/>
          </a:p>
        </p:txBody>
      </p:sp>
      <p:grpSp>
        <p:nvGrpSpPr>
          <p:cNvPr id="1413" name="Google Shape;1413;p81"/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1414" name="Google Shape;1414;p81"/>
            <p:cNvSpPr/>
            <p:nvPr/>
          </p:nvSpPr>
          <p:spPr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15" name="Google Shape;1415;p81"/>
            <p:cNvCxnSpPr>
              <a:stCxn id="1416" idx="6"/>
              <a:endCxn id="1417" idx="2"/>
            </p:cNvCxnSpPr>
            <p:nvPr/>
          </p:nvCxnSpPr>
          <p:spPr>
            <a:xfrm>
              <a:off x="5837237" y="3344862"/>
              <a:ext cx="762000" cy="3810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8" name="Google Shape;1418;p81"/>
            <p:cNvCxnSpPr>
              <a:stCxn id="1419" idx="6"/>
              <a:endCxn id="1417" idx="2"/>
            </p:cNvCxnSpPr>
            <p:nvPr/>
          </p:nvCxnSpPr>
          <p:spPr>
            <a:xfrm flipH="1" rot="10800000">
              <a:off x="5837237" y="3725862"/>
              <a:ext cx="7620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0" name="Google Shape;1420;p81"/>
            <p:cNvCxnSpPr>
              <a:stCxn id="1419" idx="6"/>
              <a:endCxn id="1421" idx="2"/>
            </p:cNvCxnSpPr>
            <p:nvPr/>
          </p:nvCxnSpPr>
          <p:spPr>
            <a:xfrm>
              <a:off x="5837237" y="3954462"/>
              <a:ext cx="7620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81"/>
            <p:cNvCxnSpPr>
              <a:endCxn id="1421" idx="2"/>
            </p:cNvCxnSpPr>
            <p:nvPr/>
          </p:nvCxnSpPr>
          <p:spPr>
            <a:xfrm flipH="1" rot="10800000">
              <a:off x="5837237" y="4183062"/>
              <a:ext cx="762000" cy="3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81"/>
            <p:cNvCxnSpPr>
              <a:stCxn id="1416" idx="6"/>
              <a:endCxn id="1421" idx="2"/>
            </p:cNvCxnSpPr>
            <p:nvPr/>
          </p:nvCxnSpPr>
          <p:spPr>
            <a:xfrm>
              <a:off x="5837237" y="3344862"/>
              <a:ext cx="7620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81"/>
            <p:cNvCxnSpPr>
              <a:stCxn id="1425" idx="6"/>
              <a:endCxn id="1417" idx="2"/>
            </p:cNvCxnSpPr>
            <p:nvPr/>
          </p:nvCxnSpPr>
          <p:spPr>
            <a:xfrm flipH="1" rot="10800000">
              <a:off x="5837237" y="3725562"/>
              <a:ext cx="7620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16" name="Google Shape;1416;p81"/>
            <p:cNvSpPr/>
            <p:nvPr/>
          </p:nvSpPr>
          <p:spPr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9" name="Google Shape;1419;p81"/>
            <p:cNvSpPr/>
            <p:nvPr/>
          </p:nvSpPr>
          <p:spPr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5" name="Google Shape;1425;p81"/>
            <p:cNvSpPr/>
            <p:nvPr/>
          </p:nvSpPr>
          <p:spPr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1" name="Google Shape;1421;p81"/>
            <p:cNvSpPr/>
            <p:nvPr/>
          </p:nvSpPr>
          <p:spPr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7" name="Google Shape;1417;p81"/>
            <p:cNvSpPr/>
            <p:nvPr/>
          </p:nvSpPr>
          <p:spPr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6" name="Google Shape;1426;p81"/>
            <p:cNvSpPr/>
            <p:nvPr/>
          </p:nvSpPr>
          <p:spPr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27" name="Google Shape;1427;p81"/>
            <p:cNvCxnSpPr>
              <a:stCxn id="1414" idx="6"/>
              <a:endCxn id="1421" idx="2"/>
            </p:cNvCxnSpPr>
            <p:nvPr/>
          </p:nvCxnSpPr>
          <p:spPr>
            <a:xfrm flipH="1" rot="10800000">
              <a:off x="5837237" y="4182762"/>
              <a:ext cx="7620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81"/>
            <p:cNvCxnSpPr>
              <a:stCxn id="1414" idx="6"/>
              <a:endCxn id="1417" idx="2"/>
            </p:cNvCxnSpPr>
            <p:nvPr/>
          </p:nvCxnSpPr>
          <p:spPr>
            <a:xfrm flipH="1" rot="10800000">
              <a:off x="5837237" y="3726162"/>
              <a:ext cx="7620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81"/>
            <p:cNvCxnSpPr>
              <a:stCxn id="1426" idx="6"/>
              <a:endCxn id="1417" idx="2"/>
            </p:cNvCxnSpPr>
            <p:nvPr/>
          </p:nvCxnSpPr>
          <p:spPr>
            <a:xfrm>
              <a:off x="5837237" y="3649662"/>
              <a:ext cx="7620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81"/>
            <p:cNvCxnSpPr>
              <a:stCxn id="1426" idx="6"/>
              <a:endCxn id="1421" idx="2"/>
            </p:cNvCxnSpPr>
            <p:nvPr/>
          </p:nvCxnSpPr>
          <p:spPr>
            <a:xfrm>
              <a:off x="5837237" y="3649662"/>
              <a:ext cx="7620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31" name="Google Shape;1431;p81"/>
          <p:cNvSpPr/>
          <p:nvPr/>
        </p:nvSpPr>
        <p:spPr>
          <a:xfrm>
            <a:off x="10045997" y="2887662"/>
            <a:ext cx="771648" cy="226011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2" name="Google Shape;1432;p81"/>
          <p:cNvSpPr txBox="1"/>
          <p:nvPr/>
        </p:nvSpPr>
        <p:spPr>
          <a:xfrm rot="-5400000">
            <a:off x="9838467" y="3179615"/>
            <a:ext cx="1198277" cy="760208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connected</a:t>
            </a:r>
            <a:endParaRPr/>
          </a:p>
        </p:txBody>
      </p:sp>
      <p:grpSp>
        <p:nvGrpSpPr>
          <p:cNvPr id="1433" name="Google Shape;1433;p81"/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1434" name="Google Shape;1434;p81"/>
            <p:cNvSpPr/>
            <p:nvPr/>
          </p:nvSpPr>
          <p:spPr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35" name="Google Shape;1435;p81"/>
            <p:cNvCxnSpPr>
              <a:stCxn id="1436" idx="6"/>
              <a:endCxn id="1437" idx="2"/>
            </p:cNvCxnSpPr>
            <p:nvPr/>
          </p:nvCxnSpPr>
          <p:spPr>
            <a:xfrm>
              <a:off x="5837237" y="3344862"/>
              <a:ext cx="762000" cy="3810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81"/>
            <p:cNvCxnSpPr>
              <a:stCxn id="1439" idx="6"/>
              <a:endCxn id="1437" idx="2"/>
            </p:cNvCxnSpPr>
            <p:nvPr/>
          </p:nvCxnSpPr>
          <p:spPr>
            <a:xfrm flipH="1" rot="10800000">
              <a:off x="5837237" y="3725862"/>
              <a:ext cx="7620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81"/>
            <p:cNvCxnSpPr>
              <a:stCxn id="1439" idx="6"/>
              <a:endCxn id="1441" idx="2"/>
            </p:cNvCxnSpPr>
            <p:nvPr/>
          </p:nvCxnSpPr>
          <p:spPr>
            <a:xfrm>
              <a:off x="5837237" y="3954462"/>
              <a:ext cx="7620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81"/>
            <p:cNvCxnSpPr>
              <a:endCxn id="1441" idx="2"/>
            </p:cNvCxnSpPr>
            <p:nvPr/>
          </p:nvCxnSpPr>
          <p:spPr>
            <a:xfrm flipH="1" rot="10800000">
              <a:off x="5837237" y="4183062"/>
              <a:ext cx="762000" cy="3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81"/>
            <p:cNvCxnSpPr>
              <a:stCxn id="1436" idx="6"/>
              <a:endCxn id="1441" idx="2"/>
            </p:cNvCxnSpPr>
            <p:nvPr/>
          </p:nvCxnSpPr>
          <p:spPr>
            <a:xfrm>
              <a:off x="5837237" y="3344862"/>
              <a:ext cx="7620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81"/>
            <p:cNvCxnSpPr>
              <a:stCxn id="1445" idx="6"/>
              <a:endCxn id="1437" idx="2"/>
            </p:cNvCxnSpPr>
            <p:nvPr/>
          </p:nvCxnSpPr>
          <p:spPr>
            <a:xfrm flipH="1" rot="10800000">
              <a:off x="5837237" y="3725562"/>
              <a:ext cx="7620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36" name="Google Shape;1436;p81"/>
            <p:cNvSpPr/>
            <p:nvPr/>
          </p:nvSpPr>
          <p:spPr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9" name="Google Shape;1439;p81"/>
            <p:cNvSpPr/>
            <p:nvPr/>
          </p:nvSpPr>
          <p:spPr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5" name="Google Shape;1445;p81"/>
            <p:cNvSpPr/>
            <p:nvPr/>
          </p:nvSpPr>
          <p:spPr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1" name="Google Shape;1441;p81"/>
            <p:cNvSpPr/>
            <p:nvPr/>
          </p:nvSpPr>
          <p:spPr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7" name="Google Shape;1437;p81"/>
            <p:cNvSpPr/>
            <p:nvPr/>
          </p:nvSpPr>
          <p:spPr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6" name="Google Shape;1446;p81"/>
            <p:cNvSpPr/>
            <p:nvPr/>
          </p:nvSpPr>
          <p:spPr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47" name="Google Shape;1447;p81"/>
            <p:cNvCxnSpPr>
              <a:stCxn id="1434" idx="6"/>
              <a:endCxn id="1441" idx="2"/>
            </p:cNvCxnSpPr>
            <p:nvPr/>
          </p:nvCxnSpPr>
          <p:spPr>
            <a:xfrm flipH="1" rot="10800000">
              <a:off x="5837237" y="4182762"/>
              <a:ext cx="7620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8" name="Google Shape;1448;p81"/>
            <p:cNvCxnSpPr>
              <a:stCxn id="1434" idx="6"/>
              <a:endCxn id="1437" idx="2"/>
            </p:cNvCxnSpPr>
            <p:nvPr/>
          </p:nvCxnSpPr>
          <p:spPr>
            <a:xfrm flipH="1" rot="10800000">
              <a:off x="5837237" y="3726162"/>
              <a:ext cx="7620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81"/>
            <p:cNvCxnSpPr>
              <a:stCxn id="1446" idx="6"/>
              <a:endCxn id="1437" idx="2"/>
            </p:cNvCxnSpPr>
            <p:nvPr/>
          </p:nvCxnSpPr>
          <p:spPr>
            <a:xfrm>
              <a:off x="5837237" y="3649662"/>
              <a:ext cx="7620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81"/>
            <p:cNvCxnSpPr>
              <a:stCxn id="1446" idx="6"/>
              <a:endCxn id="1441" idx="2"/>
            </p:cNvCxnSpPr>
            <p:nvPr/>
          </p:nvCxnSpPr>
          <p:spPr>
            <a:xfrm>
              <a:off x="5837237" y="3649662"/>
              <a:ext cx="7620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51" name="Google Shape;1451;p81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452" name="Google Shape;1452;p81"/>
            <p:cNvSpPr/>
            <p:nvPr/>
          </p:nvSpPr>
          <p:spPr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X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3" name="Google Shape;1453;p81"/>
            <p:cNvSpPr/>
            <p:nvPr/>
          </p:nvSpPr>
          <p:spPr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1454" name="Google Shape;1454;p81"/>
          <p:cNvCxnSpPr/>
          <p:nvPr/>
        </p:nvCxnSpPr>
        <p:spPr>
          <a:xfrm flipH="1" rot="10800000">
            <a:off x="10866437" y="4020754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55" name="Google Shape;1455;p81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/>
          </a:p>
        </p:txBody>
      </p:sp>
      <p:sp>
        <p:nvSpPr>
          <p:cNvPr id="1456" name="Google Shape;1456;p81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.51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82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Learning</a:t>
            </a:r>
            <a:endParaRPr/>
          </a:p>
        </p:txBody>
      </p:sp>
      <p:sp>
        <p:nvSpPr>
          <p:cNvPr id="1462" name="Google Shape;1462;p82"/>
          <p:cNvSpPr txBox="1"/>
          <p:nvPr>
            <p:ph idx="1" type="body"/>
          </p:nvPr>
        </p:nvSpPr>
        <p:spPr>
          <a:xfrm>
            <a:off x="274638" y="1212850"/>
            <a:ext cx="11887200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Q: Where do all the magic numbers come from?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Features in convolutional layers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Voting weights in fully connected layers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A: Backpropagation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83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Backprop</a:t>
            </a:r>
            <a:endParaRPr b="0" i="0" sz="48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8" name="Google Shape;1468;p83"/>
          <p:cNvSpPr txBox="1"/>
          <p:nvPr>
            <p:ph idx="1" type="body"/>
          </p:nvPr>
        </p:nvSpPr>
        <p:spPr>
          <a:xfrm>
            <a:off x="274638" y="1212850"/>
            <a:ext cx="1188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Error = right answer – actual answer</a:t>
            </a:r>
            <a:endParaRPr/>
          </a:p>
        </p:txBody>
      </p:sp>
      <p:pic>
        <p:nvPicPr>
          <p:cNvPr id="1469" name="Google Shape;146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74" y="3343415"/>
            <a:ext cx="1371600" cy="1329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0" name="Google Shape;1470;p83"/>
          <p:cNvCxnSpPr/>
          <p:nvPr/>
        </p:nvCxnSpPr>
        <p:spPr>
          <a:xfrm flipH="1" rot="10800000">
            <a:off x="1722437" y="3998403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471" name="Google Shape;1471;p83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1472" name="Google Shape;1472;p83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1473" name="Google Shape;1473;p83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474" name="Google Shape;1474;p83"/>
              <p:cNvCxnSpPr>
                <a:stCxn id="1473" idx="1"/>
                <a:endCxn id="1473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5" name="Google Shape;1475;p83"/>
              <p:cNvCxnSpPr>
                <a:stCxn id="1473" idx="7"/>
                <a:endCxn id="1473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76" name="Google Shape;1476;p83"/>
            <p:cNvSpPr/>
            <p:nvPr/>
          </p:nvSpPr>
          <p:spPr>
            <a:xfrm>
              <a:off x="3775395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477" name="Google Shape;1477;p83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478" name="Google Shape;1478;p83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479" name="Google Shape;1479;p83"/>
              <p:cNvCxnSpPr>
                <a:stCxn id="1478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0" name="Google Shape;1480;p83"/>
              <p:cNvCxnSpPr>
                <a:endCxn id="1478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81" name="Google Shape;1481;p83"/>
            <p:cNvSpPr/>
            <p:nvPr/>
          </p:nvSpPr>
          <p:spPr>
            <a:xfrm>
              <a:off x="4661272" y="2898889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2" name="Google Shape;1482;p83"/>
            <p:cNvSpPr/>
            <p:nvPr/>
          </p:nvSpPr>
          <p:spPr>
            <a:xfrm rot="5400000">
              <a:off x="5764274" y="4217221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3" name="Google Shape;1483;p83"/>
            <p:cNvSpPr/>
            <p:nvPr/>
          </p:nvSpPr>
          <p:spPr>
            <a:xfrm>
              <a:off x="5559830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4" name="Google Shape;1484;p83"/>
            <p:cNvSpPr txBox="1"/>
            <p:nvPr/>
          </p:nvSpPr>
          <p:spPr>
            <a:xfrm rot="-5400000">
              <a:off x="3472569" y="332458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485" name="Google Shape;1485;p83"/>
            <p:cNvSpPr txBox="1"/>
            <p:nvPr/>
          </p:nvSpPr>
          <p:spPr>
            <a:xfrm rot="-5400000">
              <a:off x="4637476" y="3320690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6" name="Google Shape;1486;p83"/>
            <p:cNvSpPr txBox="1"/>
            <p:nvPr/>
          </p:nvSpPr>
          <p:spPr>
            <a:xfrm rot="-5400000">
              <a:off x="5467137" y="3332445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grpSp>
          <p:nvGrpSpPr>
            <p:cNvPr id="1487" name="Google Shape;1487;p83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1488" name="Google Shape;1488;p83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489" name="Google Shape;1489;p83"/>
              <p:cNvCxnSpPr>
                <a:stCxn id="1488" idx="1"/>
                <a:endCxn id="1488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0" name="Google Shape;1490;p83"/>
              <p:cNvCxnSpPr>
                <a:stCxn id="1488" idx="7"/>
                <a:endCxn id="1488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91" name="Google Shape;1491;p83"/>
            <p:cNvSpPr/>
            <p:nvPr/>
          </p:nvSpPr>
          <p:spPr>
            <a:xfrm>
              <a:off x="2027237" y="291125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492" name="Google Shape;1492;p83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1493" name="Google Shape;1493;p83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494" name="Google Shape;1494;p83"/>
              <p:cNvCxnSpPr>
                <a:stCxn id="1493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5" name="Google Shape;1495;p83"/>
              <p:cNvCxnSpPr>
                <a:endCxn id="1493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96" name="Google Shape;1496;p83"/>
            <p:cNvSpPr/>
            <p:nvPr/>
          </p:nvSpPr>
          <p:spPr>
            <a:xfrm>
              <a:off x="2913116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7" name="Google Shape;1497;p83"/>
            <p:cNvSpPr txBox="1"/>
            <p:nvPr/>
          </p:nvSpPr>
          <p:spPr>
            <a:xfrm rot="-5400000">
              <a:off x="1724412" y="333076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498" name="Google Shape;1498;p83"/>
            <p:cNvSpPr txBox="1"/>
            <p:nvPr/>
          </p:nvSpPr>
          <p:spPr>
            <a:xfrm rot="-5400000">
              <a:off x="2889318" y="3326871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499" name="Google Shape;1499;p83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1500" name="Google Shape;1500;p83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501" name="Google Shape;1501;p83"/>
              <p:cNvCxnSpPr>
                <a:stCxn id="1500" idx="1"/>
                <a:endCxn id="1500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2" name="Google Shape;1502;p83"/>
              <p:cNvCxnSpPr>
                <a:stCxn id="1500" idx="7"/>
                <a:endCxn id="1500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503" name="Google Shape;1503;p83"/>
            <p:cNvSpPr/>
            <p:nvPr/>
          </p:nvSpPr>
          <p:spPr>
            <a:xfrm>
              <a:off x="6432827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504" name="Google Shape;1504;p83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1505" name="Google Shape;1505;p83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506" name="Google Shape;1506;p83"/>
              <p:cNvCxnSpPr>
                <a:stCxn id="1505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7" name="Google Shape;1507;p83"/>
              <p:cNvCxnSpPr>
                <a:endCxn id="1505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508" name="Google Shape;1508;p83"/>
            <p:cNvSpPr/>
            <p:nvPr/>
          </p:nvSpPr>
          <p:spPr>
            <a:xfrm>
              <a:off x="7318705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9" name="Google Shape;1509;p83"/>
            <p:cNvSpPr/>
            <p:nvPr/>
          </p:nvSpPr>
          <p:spPr>
            <a:xfrm rot="5400000">
              <a:off x="8421706" y="4205994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0" name="Google Shape;1510;p83"/>
            <p:cNvSpPr/>
            <p:nvPr/>
          </p:nvSpPr>
          <p:spPr>
            <a:xfrm>
              <a:off x="8217262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1" name="Google Shape;1511;p83"/>
            <p:cNvSpPr txBox="1"/>
            <p:nvPr/>
          </p:nvSpPr>
          <p:spPr>
            <a:xfrm rot="-5400000">
              <a:off x="6130001" y="3313356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512" name="Google Shape;1512;p83"/>
            <p:cNvSpPr txBox="1"/>
            <p:nvPr/>
          </p:nvSpPr>
          <p:spPr>
            <a:xfrm rot="-5400000">
              <a:off x="7294908" y="3309463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3" name="Google Shape;1513;p83"/>
            <p:cNvSpPr txBox="1"/>
            <p:nvPr/>
          </p:nvSpPr>
          <p:spPr>
            <a:xfrm rot="-5400000">
              <a:off x="8124569" y="3321217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sp>
          <p:nvSpPr>
            <p:cNvPr id="1514" name="Google Shape;1514;p83"/>
            <p:cNvSpPr/>
            <p:nvPr/>
          </p:nvSpPr>
          <p:spPr>
            <a:xfrm>
              <a:off x="9131662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5" name="Google Shape;1515;p83"/>
            <p:cNvSpPr txBox="1"/>
            <p:nvPr/>
          </p:nvSpPr>
          <p:spPr>
            <a:xfrm rot="-5400000">
              <a:off x="8924132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1516" name="Google Shape;1516;p83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1517" name="Google Shape;1517;p83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518" name="Google Shape;1518;p83"/>
              <p:cNvCxnSpPr>
                <a:stCxn id="1519" idx="6"/>
                <a:endCxn id="1520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1" name="Google Shape;1521;p83"/>
              <p:cNvCxnSpPr>
                <a:stCxn id="1522" idx="6"/>
                <a:endCxn id="1520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3" name="Google Shape;1523;p83"/>
              <p:cNvCxnSpPr>
                <a:stCxn id="1522" idx="6"/>
                <a:endCxn id="1524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5" name="Google Shape;1525;p83"/>
              <p:cNvCxnSpPr>
                <a:endCxn id="1524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6" name="Google Shape;1526;p83"/>
              <p:cNvCxnSpPr>
                <a:stCxn id="1519" idx="6"/>
                <a:endCxn id="1524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7" name="Google Shape;1527;p83"/>
              <p:cNvCxnSpPr>
                <a:stCxn id="1528" idx="6"/>
                <a:endCxn id="1520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19" name="Google Shape;1519;p83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2" name="Google Shape;1522;p83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8" name="Google Shape;1528;p83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4" name="Google Shape;1524;p83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0" name="Google Shape;1520;p83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9" name="Google Shape;1529;p83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530" name="Google Shape;1530;p83"/>
              <p:cNvCxnSpPr>
                <a:stCxn id="1517" idx="6"/>
                <a:endCxn id="1524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1" name="Google Shape;1531;p83"/>
              <p:cNvCxnSpPr>
                <a:stCxn id="1517" idx="6"/>
                <a:endCxn id="1520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2" name="Google Shape;1532;p83"/>
              <p:cNvCxnSpPr>
                <a:stCxn id="1529" idx="6"/>
                <a:endCxn id="1520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3" name="Google Shape;1533;p83"/>
              <p:cNvCxnSpPr>
                <a:stCxn id="1529" idx="6"/>
                <a:endCxn id="1524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534" name="Google Shape;1534;p83"/>
            <p:cNvSpPr/>
            <p:nvPr/>
          </p:nvSpPr>
          <p:spPr>
            <a:xfrm>
              <a:off x="10045997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5" name="Google Shape;1535;p83"/>
            <p:cNvSpPr txBox="1"/>
            <p:nvPr/>
          </p:nvSpPr>
          <p:spPr>
            <a:xfrm rot="-5400000">
              <a:off x="9838467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1536" name="Google Shape;1536;p83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1537" name="Google Shape;1537;p83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538" name="Google Shape;1538;p83"/>
              <p:cNvCxnSpPr>
                <a:stCxn id="1539" idx="6"/>
                <a:endCxn id="1540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1" name="Google Shape;1541;p83"/>
              <p:cNvCxnSpPr>
                <a:stCxn id="1542" idx="6"/>
                <a:endCxn id="1540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3" name="Google Shape;1543;p83"/>
              <p:cNvCxnSpPr>
                <a:stCxn id="1542" idx="6"/>
                <a:endCxn id="1544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5" name="Google Shape;1545;p83"/>
              <p:cNvCxnSpPr>
                <a:endCxn id="1544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6" name="Google Shape;1546;p83"/>
              <p:cNvCxnSpPr>
                <a:stCxn id="1539" idx="6"/>
                <a:endCxn id="1544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7" name="Google Shape;1547;p83"/>
              <p:cNvCxnSpPr>
                <a:stCxn id="1548" idx="6"/>
                <a:endCxn id="1540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39" name="Google Shape;1539;p83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2" name="Google Shape;1542;p83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8" name="Google Shape;1548;p83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4" name="Google Shape;1544;p83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0" name="Google Shape;1540;p83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9" name="Google Shape;1549;p83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550" name="Google Shape;1550;p83"/>
              <p:cNvCxnSpPr>
                <a:stCxn id="1537" idx="6"/>
                <a:endCxn id="1544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1" name="Google Shape;1551;p83"/>
              <p:cNvCxnSpPr>
                <a:stCxn id="1537" idx="6"/>
                <a:endCxn id="1540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2" name="Google Shape;1552;p83"/>
              <p:cNvCxnSpPr>
                <a:stCxn id="1549" idx="6"/>
                <a:endCxn id="1540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3" name="Google Shape;1553;p83"/>
              <p:cNvCxnSpPr>
                <a:stCxn id="1549" idx="6"/>
                <a:endCxn id="1544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554" name="Google Shape;1554;p83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555" name="Google Shape;1555;p83"/>
            <p:cNvSpPr/>
            <p:nvPr/>
          </p:nvSpPr>
          <p:spPr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X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6" name="Google Shape;1556;p83"/>
            <p:cNvSpPr/>
            <p:nvPr/>
          </p:nvSpPr>
          <p:spPr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1557" name="Google Shape;1557;p83"/>
          <p:cNvCxnSpPr/>
          <p:nvPr/>
        </p:nvCxnSpPr>
        <p:spPr>
          <a:xfrm flipH="1" rot="10800000">
            <a:off x="10866437" y="4020754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8" name="Google Shape;1558;p83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/>
          </a:p>
        </p:txBody>
      </p:sp>
      <p:sp>
        <p:nvSpPr>
          <p:cNvPr id="1559" name="Google Shape;1559;p83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13" y="2049460"/>
            <a:ext cx="3474146" cy="33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8595" y="2049461"/>
            <a:ext cx="3506441" cy="3399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computers see</a:t>
            </a: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4774500" y="1598337"/>
            <a:ext cx="28875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5290071" y="677862"/>
            <a:ext cx="15411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Google Shape;156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5775" y="716280"/>
            <a:ext cx="6271461" cy="169563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84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Backprop</a:t>
            </a:r>
            <a:endParaRPr b="0" i="0" sz="48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66" name="Google Shape;156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174" y="3343415"/>
            <a:ext cx="1371600" cy="1329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7" name="Google Shape;1567;p84"/>
          <p:cNvCxnSpPr/>
          <p:nvPr/>
        </p:nvCxnSpPr>
        <p:spPr>
          <a:xfrm flipH="1" rot="10800000">
            <a:off x="1722437" y="3998403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568" name="Google Shape;1568;p84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1569" name="Google Shape;1569;p84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1570" name="Google Shape;1570;p84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571" name="Google Shape;1571;p84"/>
              <p:cNvCxnSpPr>
                <a:stCxn id="1570" idx="1"/>
                <a:endCxn id="1570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2" name="Google Shape;1572;p84"/>
              <p:cNvCxnSpPr>
                <a:stCxn id="1570" idx="7"/>
                <a:endCxn id="1570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573" name="Google Shape;1573;p84"/>
            <p:cNvSpPr/>
            <p:nvPr/>
          </p:nvSpPr>
          <p:spPr>
            <a:xfrm>
              <a:off x="3775395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574" name="Google Shape;1574;p84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575" name="Google Shape;1575;p84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576" name="Google Shape;1576;p84"/>
              <p:cNvCxnSpPr>
                <a:stCxn id="1575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7" name="Google Shape;1577;p84"/>
              <p:cNvCxnSpPr>
                <a:endCxn id="1575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578" name="Google Shape;1578;p84"/>
            <p:cNvSpPr/>
            <p:nvPr/>
          </p:nvSpPr>
          <p:spPr>
            <a:xfrm>
              <a:off x="4661272" y="2898889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9" name="Google Shape;1579;p84"/>
            <p:cNvSpPr/>
            <p:nvPr/>
          </p:nvSpPr>
          <p:spPr>
            <a:xfrm rot="5400000">
              <a:off x="5764274" y="4217221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0" name="Google Shape;1580;p84"/>
            <p:cNvSpPr/>
            <p:nvPr/>
          </p:nvSpPr>
          <p:spPr>
            <a:xfrm>
              <a:off x="5559830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1" name="Google Shape;1581;p84"/>
            <p:cNvSpPr txBox="1"/>
            <p:nvPr/>
          </p:nvSpPr>
          <p:spPr>
            <a:xfrm rot="-5400000">
              <a:off x="3472569" y="332458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582" name="Google Shape;1582;p84"/>
            <p:cNvSpPr txBox="1"/>
            <p:nvPr/>
          </p:nvSpPr>
          <p:spPr>
            <a:xfrm rot="-5400000">
              <a:off x="4637476" y="3320690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3" name="Google Shape;1583;p84"/>
            <p:cNvSpPr txBox="1"/>
            <p:nvPr/>
          </p:nvSpPr>
          <p:spPr>
            <a:xfrm rot="-5400000">
              <a:off x="5467137" y="3332445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grpSp>
          <p:nvGrpSpPr>
            <p:cNvPr id="1584" name="Google Shape;1584;p84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1585" name="Google Shape;1585;p84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586" name="Google Shape;1586;p84"/>
              <p:cNvCxnSpPr>
                <a:stCxn id="1585" idx="1"/>
                <a:endCxn id="1585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7" name="Google Shape;1587;p84"/>
              <p:cNvCxnSpPr>
                <a:stCxn id="1585" idx="7"/>
                <a:endCxn id="1585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588" name="Google Shape;1588;p84"/>
            <p:cNvSpPr/>
            <p:nvPr/>
          </p:nvSpPr>
          <p:spPr>
            <a:xfrm>
              <a:off x="2027237" y="291125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589" name="Google Shape;1589;p84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1590" name="Google Shape;1590;p84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591" name="Google Shape;1591;p84"/>
              <p:cNvCxnSpPr>
                <a:stCxn id="1590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2" name="Google Shape;1592;p84"/>
              <p:cNvCxnSpPr>
                <a:endCxn id="1590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593" name="Google Shape;1593;p84"/>
            <p:cNvSpPr/>
            <p:nvPr/>
          </p:nvSpPr>
          <p:spPr>
            <a:xfrm>
              <a:off x="2913116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4" name="Google Shape;1594;p84"/>
            <p:cNvSpPr txBox="1"/>
            <p:nvPr/>
          </p:nvSpPr>
          <p:spPr>
            <a:xfrm rot="-5400000">
              <a:off x="1724412" y="333076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595" name="Google Shape;1595;p84"/>
            <p:cNvSpPr txBox="1"/>
            <p:nvPr/>
          </p:nvSpPr>
          <p:spPr>
            <a:xfrm rot="-5400000">
              <a:off x="2889318" y="3326871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596" name="Google Shape;1596;p84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1597" name="Google Shape;1597;p84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598" name="Google Shape;1598;p84"/>
              <p:cNvCxnSpPr>
                <a:stCxn id="1597" idx="1"/>
                <a:endCxn id="1597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9" name="Google Shape;1599;p84"/>
              <p:cNvCxnSpPr>
                <a:stCxn id="1597" idx="7"/>
                <a:endCxn id="1597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600" name="Google Shape;1600;p84"/>
            <p:cNvSpPr/>
            <p:nvPr/>
          </p:nvSpPr>
          <p:spPr>
            <a:xfrm>
              <a:off x="6432827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601" name="Google Shape;1601;p84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1602" name="Google Shape;1602;p84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603" name="Google Shape;1603;p84"/>
              <p:cNvCxnSpPr>
                <a:stCxn id="1602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4" name="Google Shape;1604;p84"/>
              <p:cNvCxnSpPr>
                <a:endCxn id="1602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605" name="Google Shape;1605;p84"/>
            <p:cNvSpPr/>
            <p:nvPr/>
          </p:nvSpPr>
          <p:spPr>
            <a:xfrm>
              <a:off x="7318705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6" name="Google Shape;1606;p84"/>
            <p:cNvSpPr/>
            <p:nvPr/>
          </p:nvSpPr>
          <p:spPr>
            <a:xfrm rot="5400000">
              <a:off x="8421706" y="4205994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7" name="Google Shape;1607;p84"/>
            <p:cNvSpPr/>
            <p:nvPr/>
          </p:nvSpPr>
          <p:spPr>
            <a:xfrm>
              <a:off x="8217262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8" name="Google Shape;1608;p84"/>
            <p:cNvSpPr txBox="1"/>
            <p:nvPr/>
          </p:nvSpPr>
          <p:spPr>
            <a:xfrm rot="-5400000">
              <a:off x="6130001" y="3313356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609" name="Google Shape;1609;p84"/>
            <p:cNvSpPr txBox="1"/>
            <p:nvPr/>
          </p:nvSpPr>
          <p:spPr>
            <a:xfrm rot="-5400000">
              <a:off x="7294908" y="3309463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0" name="Google Shape;1610;p84"/>
            <p:cNvSpPr txBox="1"/>
            <p:nvPr/>
          </p:nvSpPr>
          <p:spPr>
            <a:xfrm rot="-5400000">
              <a:off x="8124569" y="3321217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sp>
          <p:nvSpPr>
            <p:cNvPr id="1611" name="Google Shape;1611;p84"/>
            <p:cNvSpPr/>
            <p:nvPr/>
          </p:nvSpPr>
          <p:spPr>
            <a:xfrm>
              <a:off x="9131662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2" name="Google Shape;1612;p84"/>
            <p:cNvSpPr txBox="1"/>
            <p:nvPr/>
          </p:nvSpPr>
          <p:spPr>
            <a:xfrm rot="-5400000">
              <a:off x="8924132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1613" name="Google Shape;1613;p84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1614" name="Google Shape;1614;p84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615" name="Google Shape;1615;p84"/>
              <p:cNvCxnSpPr>
                <a:stCxn id="1616" idx="6"/>
                <a:endCxn id="161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8" name="Google Shape;1618;p84"/>
              <p:cNvCxnSpPr>
                <a:stCxn id="1619" idx="6"/>
                <a:endCxn id="1617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0" name="Google Shape;1620;p84"/>
              <p:cNvCxnSpPr>
                <a:stCxn id="1619" idx="6"/>
                <a:endCxn id="162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2" name="Google Shape;1622;p84"/>
              <p:cNvCxnSpPr>
                <a:endCxn id="1621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3" name="Google Shape;1623;p84"/>
              <p:cNvCxnSpPr>
                <a:stCxn id="1616" idx="6"/>
                <a:endCxn id="1621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4" name="Google Shape;1624;p84"/>
              <p:cNvCxnSpPr>
                <a:stCxn id="1625" idx="6"/>
                <a:endCxn id="1617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16" name="Google Shape;1616;p84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19" name="Google Shape;1619;p84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5" name="Google Shape;1625;p84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1" name="Google Shape;1621;p84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17" name="Google Shape;1617;p84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26" name="Google Shape;1626;p84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627" name="Google Shape;1627;p84"/>
              <p:cNvCxnSpPr>
                <a:stCxn id="1614" idx="6"/>
                <a:endCxn id="1621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8" name="Google Shape;1628;p84"/>
              <p:cNvCxnSpPr>
                <a:stCxn id="1614" idx="6"/>
                <a:endCxn id="1617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9" name="Google Shape;1629;p84"/>
              <p:cNvCxnSpPr>
                <a:stCxn id="1626" idx="6"/>
                <a:endCxn id="1617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0" name="Google Shape;1630;p84"/>
              <p:cNvCxnSpPr>
                <a:stCxn id="1626" idx="6"/>
                <a:endCxn id="1621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631" name="Google Shape;1631;p84"/>
            <p:cNvSpPr/>
            <p:nvPr/>
          </p:nvSpPr>
          <p:spPr>
            <a:xfrm>
              <a:off x="10045997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2" name="Google Shape;1632;p84"/>
            <p:cNvSpPr txBox="1"/>
            <p:nvPr/>
          </p:nvSpPr>
          <p:spPr>
            <a:xfrm rot="-5400000">
              <a:off x="9838467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1633" name="Google Shape;1633;p84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1634" name="Google Shape;1634;p84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635" name="Google Shape;1635;p84"/>
              <p:cNvCxnSpPr>
                <a:stCxn id="1636" idx="6"/>
                <a:endCxn id="163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8" name="Google Shape;1638;p84"/>
              <p:cNvCxnSpPr>
                <a:stCxn id="1639" idx="6"/>
                <a:endCxn id="1637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0" name="Google Shape;1640;p84"/>
              <p:cNvCxnSpPr>
                <a:stCxn id="1639" idx="6"/>
                <a:endCxn id="1641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2" name="Google Shape;1642;p84"/>
              <p:cNvCxnSpPr>
                <a:endCxn id="1641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3" name="Google Shape;1643;p84"/>
              <p:cNvCxnSpPr>
                <a:stCxn id="1636" idx="6"/>
                <a:endCxn id="1641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4" name="Google Shape;1644;p84"/>
              <p:cNvCxnSpPr>
                <a:stCxn id="1645" idx="6"/>
                <a:endCxn id="1637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36" name="Google Shape;1636;p84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39" name="Google Shape;1639;p84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45" name="Google Shape;1645;p84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41" name="Google Shape;1641;p84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37" name="Google Shape;1637;p84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46" name="Google Shape;1646;p84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647" name="Google Shape;1647;p84"/>
              <p:cNvCxnSpPr>
                <a:stCxn id="1634" idx="6"/>
                <a:endCxn id="1641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8" name="Google Shape;1648;p84"/>
              <p:cNvCxnSpPr>
                <a:stCxn id="1634" idx="6"/>
                <a:endCxn id="1637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9" name="Google Shape;1649;p84"/>
              <p:cNvCxnSpPr>
                <a:stCxn id="1646" idx="6"/>
                <a:endCxn id="1637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0" name="Google Shape;1650;p84"/>
              <p:cNvCxnSpPr>
                <a:stCxn id="1646" idx="6"/>
                <a:endCxn id="1641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651" name="Google Shape;1651;p84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652" name="Google Shape;1652;p84"/>
            <p:cNvSpPr/>
            <p:nvPr/>
          </p:nvSpPr>
          <p:spPr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X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3" name="Google Shape;1653;p84"/>
            <p:cNvSpPr/>
            <p:nvPr/>
          </p:nvSpPr>
          <p:spPr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1654" name="Google Shape;1654;p84"/>
          <p:cNvCxnSpPr/>
          <p:nvPr/>
        </p:nvCxnSpPr>
        <p:spPr>
          <a:xfrm flipH="1" rot="10800000">
            <a:off x="10866437" y="4020754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5" name="Google Shape;1655;p84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/>
          </a:p>
        </p:txBody>
      </p:sp>
      <p:sp>
        <p:nvSpPr>
          <p:cNvPr id="1656" name="Google Shape;1656;p84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.51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5775" y="722954"/>
            <a:ext cx="6271461" cy="169563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85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Backprop</a:t>
            </a:r>
            <a:endParaRPr b="0" i="0" sz="48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63" name="Google Shape;166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174" y="3343415"/>
            <a:ext cx="1371600" cy="1329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4" name="Google Shape;1664;p85"/>
          <p:cNvCxnSpPr/>
          <p:nvPr/>
        </p:nvCxnSpPr>
        <p:spPr>
          <a:xfrm flipH="1" rot="10800000">
            <a:off x="1722437" y="3998403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665" name="Google Shape;1665;p85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1666" name="Google Shape;1666;p85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1667" name="Google Shape;1667;p85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668" name="Google Shape;1668;p85"/>
              <p:cNvCxnSpPr>
                <a:stCxn id="1667" idx="1"/>
                <a:endCxn id="1667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9" name="Google Shape;1669;p85"/>
              <p:cNvCxnSpPr>
                <a:stCxn id="1667" idx="7"/>
                <a:endCxn id="1667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670" name="Google Shape;1670;p85"/>
            <p:cNvSpPr/>
            <p:nvPr/>
          </p:nvSpPr>
          <p:spPr>
            <a:xfrm>
              <a:off x="3775395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671" name="Google Shape;1671;p85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672" name="Google Shape;1672;p85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673" name="Google Shape;1673;p85"/>
              <p:cNvCxnSpPr>
                <a:stCxn id="1672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4" name="Google Shape;1674;p85"/>
              <p:cNvCxnSpPr>
                <a:endCxn id="1672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675" name="Google Shape;1675;p85"/>
            <p:cNvSpPr/>
            <p:nvPr/>
          </p:nvSpPr>
          <p:spPr>
            <a:xfrm>
              <a:off x="4661272" y="2898889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6" name="Google Shape;1676;p85"/>
            <p:cNvSpPr/>
            <p:nvPr/>
          </p:nvSpPr>
          <p:spPr>
            <a:xfrm rot="5400000">
              <a:off x="5764274" y="4217221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7" name="Google Shape;1677;p85"/>
            <p:cNvSpPr/>
            <p:nvPr/>
          </p:nvSpPr>
          <p:spPr>
            <a:xfrm>
              <a:off x="5559830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8" name="Google Shape;1678;p85"/>
            <p:cNvSpPr txBox="1"/>
            <p:nvPr/>
          </p:nvSpPr>
          <p:spPr>
            <a:xfrm rot="-5400000">
              <a:off x="3472569" y="332458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679" name="Google Shape;1679;p85"/>
            <p:cNvSpPr txBox="1"/>
            <p:nvPr/>
          </p:nvSpPr>
          <p:spPr>
            <a:xfrm rot="-5400000">
              <a:off x="4637476" y="3320690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0" name="Google Shape;1680;p85"/>
            <p:cNvSpPr txBox="1"/>
            <p:nvPr/>
          </p:nvSpPr>
          <p:spPr>
            <a:xfrm rot="-5400000">
              <a:off x="5467137" y="3332445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grpSp>
          <p:nvGrpSpPr>
            <p:cNvPr id="1681" name="Google Shape;1681;p85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1682" name="Google Shape;1682;p85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683" name="Google Shape;1683;p85"/>
              <p:cNvCxnSpPr>
                <a:stCxn id="1682" idx="1"/>
                <a:endCxn id="1682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4" name="Google Shape;1684;p85"/>
              <p:cNvCxnSpPr>
                <a:stCxn id="1682" idx="7"/>
                <a:endCxn id="1682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685" name="Google Shape;1685;p85"/>
            <p:cNvSpPr/>
            <p:nvPr/>
          </p:nvSpPr>
          <p:spPr>
            <a:xfrm>
              <a:off x="2027237" y="291125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686" name="Google Shape;1686;p85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1687" name="Google Shape;1687;p85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688" name="Google Shape;1688;p85"/>
              <p:cNvCxnSpPr>
                <a:stCxn id="1687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9" name="Google Shape;1689;p85"/>
              <p:cNvCxnSpPr>
                <a:endCxn id="1687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690" name="Google Shape;1690;p85"/>
            <p:cNvSpPr/>
            <p:nvPr/>
          </p:nvSpPr>
          <p:spPr>
            <a:xfrm>
              <a:off x="2913116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1" name="Google Shape;1691;p85"/>
            <p:cNvSpPr txBox="1"/>
            <p:nvPr/>
          </p:nvSpPr>
          <p:spPr>
            <a:xfrm rot="-5400000">
              <a:off x="1724412" y="333076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692" name="Google Shape;1692;p85"/>
            <p:cNvSpPr txBox="1"/>
            <p:nvPr/>
          </p:nvSpPr>
          <p:spPr>
            <a:xfrm rot="-5400000">
              <a:off x="2889318" y="3326871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693" name="Google Shape;1693;p85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1694" name="Google Shape;1694;p85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695" name="Google Shape;1695;p85"/>
              <p:cNvCxnSpPr>
                <a:stCxn id="1694" idx="1"/>
                <a:endCxn id="1694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6" name="Google Shape;1696;p85"/>
              <p:cNvCxnSpPr>
                <a:stCxn id="1694" idx="7"/>
                <a:endCxn id="1694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697" name="Google Shape;1697;p85"/>
            <p:cNvSpPr/>
            <p:nvPr/>
          </p:nvSpPr>
          <p:spPr>
            <a:xfrm>
              <a:off x="6432827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698" name="Google Shape;1698;p85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1699" name="Google Shape;1699;p85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00" name="Google Shape;1700;p85"/>
              <p:cNvCxnSpPr>
                <a:stCxn id="1699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1" name="Google Shape;1701;p85"/>
              <p:cNvCxnSpPr>
                <a:endCxn id="1699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02" name="Google Shape;1702;p85"/>
            <p:cNvSpPr/>
            <p:nvPr/>
          </p:nvSpPr>
          <p:spPr>
            <a:xfrm>
              <a:off x="7318705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3" name="Google Shape;1703;p85"/>
            <p:cNvSpPr/>
            <p:nvPr/>
          </p:nvSpPr>
          <p:spPr>
            <a:xfrm rot="5400000">
              <a:off x="8421706" y="4205994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4" name="Google Shape;1704;p85"/>
            <p:cNvSpPr/>
            <p:nvPr/>
          </p:nvSpPr>
          <p:spPr>
            <a:xfrm>
              <a:off x="8217262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5" name="Google Shape;1705;p85"/>
            <p:cNvSpPr txBox="1"/>
            <p:nvPr/>
          </p:nvSpPr>
          <p:spPr>
            <a:xfrm rot="-5400000">
              <a:off x="6130001" y="3313356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706" name="Google Shape;1706;p85"/>
            <p:cNvSpPr txBox="1"/>
            <p:nvPr/>
          </p:nvSpPr>
          <p:spPr>
            <a:xfrm rot="-5400000">
              <a:off x="7294908" y="3309463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7" name="Google Shape;1707;p85"/>
            <p:cNvSpPr txBox="1"/>
            <p:nvPr/>
          </p:nvSpPr>
          <p:spPr>
            <a:xfrm rot="-5400000">
              <a:off x="8124569" y="3321217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sp>
          <p:nvSpPr>
            <p:cNvPr id="1708" name="Google Shape;1708;p85"/>
            <p:cNvSpPr/>
            <p:nvPr/>
          </p:nvSpPr>
          <p:spPr>
            <a:xfrm>
              <a:off x="9131662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9" name="Google Shape;1709;p85"/>
            <p:cNvSpPr txBox="1"/>
            <p:nvPr/>
          </p:nvSpPr>
          <p:spPr>
            <a:xfrm rot="-5400000">
              <a:off x="8924132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1710" name="Google Shape;1710;p85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1711" name="Google Shape;1711;p85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12" name="Google Shape;1712;p85"/>
              <p:cNvCxnSpPr>
                <a:stCxn id="1713" idx="6"/>
                <a:endCxn id="1714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5" name="Google Shape;1715;p85"/>
              <p:cNvCxnSpPr>
                <a:stCxn id="1716" idx="6"/>
                <a:endCxn id="1714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7" name="Google Shape;1717;p85"/>
              <p:cNvCxnSpPr>
                <a:stCxn id="1716" idx="6"/>
                <a:endCxn id="1718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9" name="Google Shape;1719;p85"/>
              <p:cNvCxnSpPr>
                <a:endCxn id="1718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0" name="Google Shape;1720;p85"/>
              <p:cNvCxnSpPr>
                <a:stCxn id="1713" idx="6"/>
                <a:endCxn id="1718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1" name="Google Shape;1721;p85"/>
              <p:cNvCxnSpPr>
                <a:stCxn id="1722" idx="6"/>
                <a:endCxn id="1714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13" name="Google Shape;1713;p85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16" name="Google Shape;1716;p85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22" name="Google Shape;1722;p85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18" name="Google Shape;1718;p85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14" name="Google Shape;1714;p85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23" name="Google Shape;1723;p85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24" name="Google Shape;1724;p85"/>
              <p:cNvCxnSpPr>
                <a:stCxn id="1711" idx="6"/>
                <a:endCxn id="1718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5" name="Google Shape;1725;p85"/>
              <p:cNvCxnSpPr>
                <a:stCxn id="1711" idx="6"/>
                <a:endCxn id="1714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6" name="Google Shape;1726;p85"/>
              <p:cNvCxnSpPr>
                <a:stCxn id="1723" idx="6"/>
                <a:endCxn id="1714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7" name="Google Shape;1727;p85"/>
              <p:cNvCxnSpPr>
                <a:stCxn id="1723" idx="6"/>
                <a:endCxn id="1718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28" name="Google Shape;1728;p85"/>
            <p:cNvSpPr/>
            <p:nvPr/>
          </p:nvSpPr>
          <p:spPr>
            <a:xfrm>
              <a:off x="10045997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9" name="Google Shape;1729;p85"/>
            <p:cNvSpPr txBox="1"/>
            <p:nvPr/>
          </p:nvSpPr>
          <p:spPr>
            <a:xfrm rot="-5400000">
              <a:off x="9838467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1730" name="Google Shape;1730;p85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1731" name="Google Shape;1731;p85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32" name="Google Shape;1732;p85"/>
              <p:cNvCxnSpPr>
                <a:stCxn id="1733" idx="6"/>
                <a:endCxn id="1734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5" name="Google Shape;1735;p85"/>
              <p:cNvCxnSpPr>
                <a:stCxn id="1736" idx="6"/>
                <a:endCxn id="1734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7" name="Google Shape;1737;p85"/>
              <p:cNvCxnSpPr>
                <a:stCxn id="1736" idx="6"/>
                <a:endCxn id="1738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9" name="Google Shape;1739;p85"/>
              <p:cNvCxnSpPr>
                <a:endCxn id="1738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0" name="Google Shape;1740;p85"/>
              <p:cNvCxnSpPr>
                <a:stCxn id="1733" idx="6"/>
                <a:endCxn id="1738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1" name="Google Shape;1741;p85"/>
              <p:cNvCxnSpPr>
                <a:stCxn id="1742" idx="6"/>
                <a:endCxn id="1734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33" name="Google Shape;1733;p85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36" name="Google Shape;1736;p85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42" name="Google Shape;1742;p85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38" name="Google Shape;1738;p85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34" name="Google Shape;1734;p85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43" name="Google Shape;1743;p85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44" name="Google Shape;1744;p85"/>
              <p:cNvCxnSpPr>
                <a:stCxn id="1731" idx="6"/>
                <a:endCxn id="1738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5" name="Google Shape;1745;p85"/>
              <p:cNvCxnSpPr>
                <a:stCxn id="1731" idx="6"/>
                <a:endCxn id="1734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6" name="Google Shape;1746;p85"/>
              <p:cNvCxnSpPr>
                <a:stCxn id="1743" idx="6"/>
                <a:endCxn id="1734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7" name="Google Shape;1747;p85"/>
              <p:cNvCxnSpPr>
                <a:stCxn id="1743" idx="6"/>
                <a:endCxn id="1738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748" name="Google Shape;1748;p85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749" name="Google Shape;1749;p85"/>
            <p:cNvSpPr/>
            <p:nvPr/>
          </p:nvSpPr>
          <p:spPr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X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0" name="Google Shape;1750;p85"/>
            <p:cNvSpPr/>
            <p:nvPr/>
          </p:nvSpPr>
          <p:spPr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1751" name="Google Shape;1751;p85"/>
          <p:cNvCxnSpPr/>
          <p:nvPr/>
        </p:nvCxnSpPr>
        <p:spPr>
          <a:xfrm flipH="1" rot="10800000">
            <a:off x="10866437" y="4020754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52" name="Google Shape;1752;p85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/>
          </a:p>
        </p:txBody>
      </p:sp>
      <p:sp>
        <p:nvSpPr>
          <p:cNvPr id="1753" name="Google Shape;1753;p85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.51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Google Shape;175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7981" y="717741"/>
            <a:ext cx="6259256" cy="169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86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Backprop</a:t>
            </a:r>
            <a:endParaRPr b="0" i="0" sz="48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60" name="Google Shape;176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174" y="3343415"/>
            <a:ext cx="1371600" cy="1329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1" name="Google Shape;1761;p86"/>
          <p:cNvCxnSpPr/>
          <p:nvPr/>
        </p:nvCxnSpPr>
        <p:spPr>
          <a:xfrm flipH="1" rot="10800000">
            <a:off x="1722437" y="3998403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762" name="Google Shape;1762;p86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1763" name="Google Shape;1763;p86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1764" name="Google Shape;1764;p86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65" name="Google Shape;1765;p86"/>
              <p:cNvCxnSpPr>
                <a:stCxn id="1764" idx="1"/>
                <a:endCxn id="1764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6" name="Google Shape;1766;p86"/>
              <p:cNvCxnSpPr>
                <a:stCxn id="1764" idx="7"/>
                <a:endCxn id="1764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67" name="Google Shape;1767;p86"/>
            <p:cNvSpPr/>
            <p:nvPr/>
          </p:nvSpPr>
          <p:spPr>
            <a:xfrm>
              <a:off x="3775395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768" name="Google Shape;1768;p86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769" name="Google Shape;1769;p86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70" name="Google Shape;1770;p86"/>
              <p:cNvCxnSpPr>
                <a:stCxn id="1769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1" name="Google Shape;1771;p86"/>
              <p:cNvCxnSpPr>
                <a:endCxn id="1769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72" name="Google Shape;1772;p86"/>
            <p:cNvSpPr/>
            <p:nvPr/>
          </p:nvSpPr>
          <p:spPr>
            <a:xfrm>
              <a:off x="4661272" y="2898889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3" name="Google Shape;1773;p86"/>
            <p:cNvSpPr/>
            <p:nvPr/>
          </p:nvSpPr>
          <p:spPr>
            <a:xfrm rot="5400000">
              <a:off x="5764274" y="4217221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4" name="Google Shape;1774;p86"/>
            <p:cNvSpPr/>
            <p:nvPr/>
          </p:nvSpPr>
          <p:spPr>
            <a:xfrm>
              <a:off x="5559830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5" name="Google Shape;1775;p86"/>
            <p:cNvSpPr txBox="1"/>
            <p:nvPr/>
          </p:nvSpPr>
          <p:spPr>
            <a:xfrm rot="-5400000">
              <a:off x="3472569" y="332458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776" name="Google Shape;1776;p86"/>
            <p:cNvSpPr txBox="1"/>
            <p:nvPr/>
          </p:nvSpPr>
          <p:spPr>
            <a:xfrm rot="-5400000">
              <a:off x="4637476" y="3320690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77" name="Google Shape;1777;p86"/>
            <p:cNvSpPr txBox="1"/>
            <p:nvPr/>
          </p:nvSpPr>
          <p:spPr>
            <a:xfrm rot="-5400000">
              <a:off x="5467137" y="3332445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grpSp>
          <p:nvGrpSpPr>
            <p:cNvPr id="1778" name="Google Shape;1778;p86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1779" name="Google Shape;1779;p86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80" name="Google Shape;1780;p86"/>
              <p:cNvCxnSpPr>
                <a:stCxn id="1779" idx="1"/>
                <a:endCxn id="1779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1" name="Google Shape;1781;p86"/>
              <p:cNvCxnSpPr>
                <a:stCxn id="1779" idx="7"/>
                <a:endCxn id="1779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82" name="Google Shape;1782;p86"/>
            <p:cNvSpPr/>
            <p:nvPr/>
          </p:nvSpPr>
          <p:spPr>
            <a:xfrm>
              <a:off x="2027237" y="291125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783" name="Google Shape;1783;p86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1784" name="Google Shape;1784;p86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85" name="Google Shape;1785;p86"/>
              <p:cNvCxnSpPr>
                <a:stCxn id="1784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6" name="Google Shape;1786;p86"/>
              <p:cNvCxnSpPr>
                <a:endCxn id="1784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87" name="Google Shape;1787;p86"/>
            <p:cNvSpPr/>
            <p:nvPr/>
          </p:nvSpPr>
          <p:spPr>
            <a:xfrm>
              <a:off x="2913116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88" name="Google Shape;1788;p86"/>
            <p:cNvSpPr txBox="1"/>
            <p:nvPr/>
          </p:nvSpPr>
          <p:spPr>
            <a:xfrm rot="-5400000">
              <a:off x="1724412" y="333076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789" name="Google Shape;1789;p86"/>
            <p:cNvSpPr txBox="1"/>
            <p:nvPr/>
          </p:nvSpPr>
          <p:spPr>
            <a:xfrm rot="-5400000">
              <a:off x="2889318" y="3326871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790" name="Google Shape;1790;p86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1791" name="Google Shape;1791;p86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92" name="Google Shape;1792;p86"/>
              <p:cNvCxnSpPr>
                <a:stCxn id="1791" idx="1"/>
                <a:endCxn id="1791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3" name="Google Shape;1793;p86"/>
              <p:cNvCxnSpPr>
                <a:stCxn id="1791" idx="7"/>
                <a:endCxn id="1791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94" name="Google Shape;1794;p86"/>
            <p:cNvSpPr/>
            <p:nvPr/>
          </p:nvSpPr>
          <p:spPr>
            <a:xfrm>
              <a:off x="6432827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795" name="Google Shape;1795;p86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1796" name="Google Shape;1796;p86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797" name="Google Shape;1797;p86"/>
              <p:cNvCxnSpPr>
                <a:stCxn id="1796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8" name="Google Shape;1798;p86"/>
              <p:cNvCxnSpPr>
                <a:endCxn id="1796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99" name="Google Shape;1799;p86"/>
            <p:cNvSpPr/>
            <p:nvPr/>
          </p:nvSpPr>
          <p:spPr>
            <a:xfrm>
              <a:off x="7318705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0" name="Google Shape;1800;p86"/>
            <p:cNvSpPr/>
            <p:nvPr/>
          </p:nvSpPr>
          <p:spPr>
            <a:xfrm rot="5400000">
              <a:off x="8421706" y="4205994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1" name="Google Shape;1801;p86"/>
            <p:cNvSpPr/>
            <p:nvPr/>
          </p:nvSpPr>
          <p:spPr>
            <a:xfrm>
              <a:off x="8217262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2" name="Google Shape;1802;p86"/>
            <p:cNvSpPr txBox="1"/>
            <p:nvPr/>
          </p:nvSpPr>
          <p:spPr>
            <a:xfrm rot="-5400000">
              <a:off x="6130001" y="3313356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803" name="Google Shape;1803;p86"/>
            <p:cNvSpPr txBox="1"/>
            <p:nvPr/>
          </p:nvSpPr>
          <p:spPr>
            <a:xfrm rot="-5400000">
              <a:off x="7294908" y="3309463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4" name="Google Shape;1804;p86"/>
            <p:cNvSpPr txBox="1"/>
            <p:nvPr/>
          </p:nvSpPr>
          <p:spPr>
            <a:xfrm rot="-5400000">
              <a:off x="8124569" y="3321217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sp>
          <p:nvSpPr>
            <p:cNvPr id="1805" name="Google Shape;1805;p86"/>
            <p:cNvSpPr/>
            <p:nvPr/>
          </p:nvSpPr>
          <p:spPr>
            <a:xfrm>
              <a:off x="9131662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06" name="Google Shape;1806;p86"/>
            <p:cNvSpPr txBox="1"/>
            <p:nvPr/>
          </p:nvSpPr>
          <p:spPr>
            <a:xfrm rot="-5400000">
              <a:off x="8924132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1807" name="Google Shape;1807;p86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1808" name="Google Shape;1808;p86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809" name="Google Shape;1809;p86"/>
              <p:cNvCxnSpPr>
                <a:stCxn id="1810" idx="6"/>
                <a:endCxn id="1811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2" name="Google Shape;1812;p86"/>
              <p:cNvCxnSpPr>
                <a:stCxn id="1813" idx="6"/>
                <a:endCxn id="1811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4" name="Google Shape;1814;p86"/>
              <p:cNvCxnSpPr>
                <a:stCxn id="1813" idx="6"/>
                <a:endCxn id="1815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6" name="Google Shape;1816;p86"/>
              <p:cNvCxnSpPr>
                <a:endCxn id="1815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7" name="Google Shape;1817;p86"/>
              <p:cNvCxnSpPr>
                <a:stCxn id="1810" idx="6"/>
                <a:endCxn id="1815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8" name="Google Shape;1818;p86"/>
              <p:cNvCxnSpPr>
                <a:stCxn id="1819" idx="6"/>
                <a:endCxn id="1811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10" name="Google Shape;1810;p86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13" name="Google Shape;1813;p86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19" name="Google Shape;1819;p86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15" name="Google Shape;1815;p86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11" name="Google Shape;1811;p86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20" name="Google Shape;1820;p86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821" name="Google Shape;1821;p86"/>
              <p:cNvCxnSpPr>
                <a:stCxn id="1808" idx="6"/>
                <a:endCxn id="1815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2" name="Google Shape;1822;p86"/>
              <p:cNvCxnSpPr>
                <a:stCxn id="1808" idx="6"/>
                <a:endCxn id="1811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3" name="Google Shape;1823;p86"/>
              <p:cNvCxnSpPr>
                <a:stCxn id="1820" idx="6"/>
                <a:endCxn id="1811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4" name="Google Shape;1824;p86"/>
              <p:cNvCxnSpPr>
                <a:stCxn id="1820" idx="6"/>
                <a:endCxn id="1815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25" name="Google Shape;1825;p86"/>
            <p:cNvSpPr/>
            <p:nvPr/>
          </p:nvSpPr>
          <p:spPr>
            <a:xfrm>
              <a:off x="10045997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26" name="Google Shape;1826;p86"/>
            <p:cNvSpPr txBox="1"/>
            <p:nvPr/>
          </p:nvSpPr>
          <p:spPr>
            <a:xfrm rot="-5400000">
              <a:off x="9838467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1827" name="Google Shape;1827;p86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1828" name="Google Shape;1828;p86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829" name="Google Shape;1829;p86"/>
              <p:cNvCxnSpPr>
                <a:stCxn id="1830" idx="6"/>
                <a:endCxn id="1831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2" name="Google Shape;1832;p86"/>
              <p:cNvCxnSpPr>
                <a:stCxn id="1833" idx="6"/>
                <a:endCxn id="1831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4" name="Google Shape;1834;p86"/>
              <p:cNvCxnSpPr>
                <a:stCxn id="1833" idx="6"/>
                <a:endCxn id="1835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6" name="Google Shape;1836;p86"/>
              <p:cNvCxnSpPr>
                <a:endCxn id="1835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7" name="Google Shape;1837;p86"/>
              <p:cNvCxnSpPr>
                <a:stCxn id="1830" idx="6"/>
                <a:endCxn id="1835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8" name="Google Shape;1838;p86"/>
              <p:cNvCxnSpPr>
                <a:stCxn id="1839" idx="6"/>
                <a:endCxn id="1831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30" name="Google Shape;1830;p86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33" name="Google Shape;1833;p86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39" name="Google Shape;1839;p86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35" name="Google Shape;1835;p86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31" name="Google Shape;1831;p86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40" name="Google Shape;1840;p86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841" name="Google Shape;1841;p86"/>
              <p:cNvCxnSpPr>
                <a:stCxn id="1828" idx="6"/>
                <a:endCxn id="1835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2" name="Google Shape;1842;p86"/>
              <p:cNvCxnSpPr>
                <a:stCxn id="1828" idx="6"/>
                <a:endCxn id="1831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3" name="Google Shape;1843;p86"/>
              <p:cNvCxnSpPr>
                <a:stCxn id="1840" idx="6"/>
                <a:endCxn id="1831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4" name="Google Shape;1844;p86"/>
              <p:cNvCxnSpPr>
                <a:stCxn id="1840" idx="6"/>
                <a:endCxn id="1835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845" name="Google Shape;1845;p86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846" name="Google Shape;1846;p86"/>
            <p:cNvSpPr/>
            <p:nvPr/>
          </p:nvSpPr>
          <p:spPr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X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47" name="Google Shape;1847;p86"/>
            <p:cNvSpPr/>
            <p:nvPr/>
          </p:nvSpPr>
          <p:spPr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1848" name="Google Shape;1848;p86"/>
          <p:cNvCxnSpPr/>
          <p:nvPr/>
        </p:nvCxnSpPr>
        <p:spPr>
          <a:xfrm flipH="1" rot="10800000">
            <a:off x="10866437" y="4020754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9" name="Google Shape;1849;p86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/>
          </a:p>
        </p:txBody>
      </p:sp>
      <p:sp>
        <p:nvSpPr>
          <p:cNvPr id="1850" name="Google Shape;1850;p86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.51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5" name="Google Shape;185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5775" y="719409"/>
            <a:ext cx="6271461" cy="1695630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87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Backprop</a:t>
            </a:r>
            <a:endParaRPr b="0" i="0" sz="48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57" name="Google Shape;185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174" y="3343415"/>
            <a:ext cx="1371600" cy="1329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8" name="Google Shape;1858;p87"/>
          <p:cNvCxnSpPr/>
          <p:nvPr/>
        </p:nvCxnSpPr>
        <p:spPr>
          <a:xfrm flipH="1" rot="10800000">
            <a:off x="1722437" y="3998403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859" name="Google Shape;1859;p87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1860" name="Google Shape;1860;p87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1861" name="Google Shape;1861;p87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862" name="Google Shape;1862;p87"/>
              <p:cNvCxnSpPr>
                <a:stCxn id="1861" idx="1"/>
                <a:endCxn id="1861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3" name="Google Shape;1863;p87"/>
              <p:cNvCxnSpPr>
                <a:stCxn id="1861" idx="7"/>
                <a:endCxn id="1861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64" name="Google Shape;1864;p87"/>
            <p:cNvSpPr/>
            <p:nvPr/>
          </p:nvSpPr>
          <p:spPr>
            <a:xfrm>
              <a:off x="3775395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65" name="Google Shape;1865;p87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866" name="Google Shape;1866;p87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867" name="Google Shape;1867;p87"/>
              <p:cNvCxnSpPr>
                <a:stCxn id="1866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8" name="Google Shape;1868;p87"/>
              <p:cNvCxnSpPr>
                <a:endCxn id="1866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69" name="Google Shape;1869;p87"/>
            <p:cNvSpPr/>
            <p:nvPr/>
          </p:nvSpPr>
          <p:spPr>
            <a:xfrm>
              <a:off x="4661272" y="2898889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0" name="Google Shape;1870;p87"/>
            <p:cNvSpPr/>
            <p:nvPr/>
          </p:nvSpPr>
          <p:spPr>
            <a:xfrm rot="5400000">
              <a:off x="5764274" y="4217221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1" name="Google Shape;1871;p87"/>
            <p:cNvSpPr/>
            <p:nvPr/>
          </p:nvSpPr>
          <p:spPr>
            <a:xfrm>
              <a:off x="5559830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2" name="Google Shape;1872;p87"/>
            <p:cNvSpPr txBox="1"/>
            <p:nvPr/>
          </p:nvSpPr>
          <p:spPr>
            <a:xfrm rot="-5400000">
              <a:off x="3472569" y="332458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873" name="Google Shape;1873;p87"/>
            <p:cNvSpPr txBox="1"/>
            <p:nvPr/>
          </p:nvSpPr>
          <p:spPr>
            <a:xfrm rot="-5400000">
              <a:off x="4637476" y="3320690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74" name="Google Shape;1874;p87"/>
            <p:cNvSpPr txBox="1"/>
            <p:nvPr/>
          </p:nvSpPr>
          <p:spPr>
            <a:xfrm rot="-5400000">
              <a:off x="5467137" y="3332445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grpSp>
          <p:nvGrpSpPr>
            <p:cNvPr id="1875" name="Google Shape;1875;p87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1876" name="Google Shape;1876;p87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877" name="Google Shape;1877;p87"/>
              <p:cNvCxnSpPr>
                <a:stCxn id="1876" idx="1"/>
                <a:endCxn id="1876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8" name="Google Shape;1878;p87"/>
              <p:cNvCxnSpPr>
                <a:stCxn id="1876" idx="7"/>
                <a:endCxn id="1876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79" name="Google Shape;1879;p87"/>
            <p:cNvSpPr/>
            <p:nvPr/>
          </p:nvSpPr>
          <p:spPr>
            <a:xfrm>
              <a:off x="2027237" y="291125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80" name="Google Shape;1880;p87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1881" name="Google Shape;1881;p87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882" name="Google Shape;1882;p87"/>
              <p:cNvCxnSpPr>
                <a:stCxn id="1881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3" name="Google Shape;1883;p87"/>
              <p:cNvCxnSpPr>
                <a:endCxn id="1881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84" name="Google Shape;1884;p87"/>
            <p:cNvSpPr/>
            <p:nvPr/>
          </p:nvSpPr>
          <p:spPr>
            <a:xfrm>
              <a:off x="2913116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85" name="Google Shape;1885;p87"/>
            <p:cNvSpPr txBox="1"/>
            <p:nvPr/>
          </p:nvSpPr>
          <p:spPr>
            <a:xfrm rot="-5400000">
              <a:off x="1724412" y="333076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886" name="Google Shape;1886;p87"/>
            <p:cNvSpPr txBox="1"/>
            <p:nvPr/>
          </p:nvSpPr>
          <p:spPr>
            <a:xfrm rot="-5400000">
              <a:off x="2889318" y="3326871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87" name="Google Shape;1887;p87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1888" name="Google Shape;1888;p87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889" name="Google Shape;1889;p87"/>
              <p:cNvCxnSpPr>
                <a:stCxn id="1888" idx="1"/>
                <a:endCxn id="1888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0" name="Google Shape;1890;p87"/>
              <p:cNvCxnSpPr>
                <a:stCxn id="1888" idx="7"/>
                <a:endCxn id="1888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91" name="Google Shape;1891;p87"/>
            <p:cNvSpPr/>
            <p:nvPr/>
          </p:nvSpPr>
          <p:spPr>
            <a:xfrm>
              <a:off x="6432827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92" name="Google Shape;1892;p87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1893" name="Google Shape;1893;p87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894" name="Google Shape;1894;p87"/>
              <p:cNvCxnSpPr>
                <a:stCxn id="1893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5" name="Google Shape;1895;p87"/>
              <p:cNvCxnSpPr>
                <a:endCxn id="1893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96" name="Google Shape;1896;p87"/>
            <p:cNvSpPr/>
            <p:nvPr/>
          </p:nvSpPr>
          <p:spPr>
            <a:xfrm>
              <a:off x="7318705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7" name="Google Shape;1897;p87"/>
            <p:cNvSpPr/>
            <p:nvPr/>
          </p:nvSpPr>
          <p:spPr>
            <a:xfrm rot="5400000">
              <a:off x="8421706" y="4205994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8" name="Google Shape;1898;p87"/>
            <p:cNvSpPr/>
            <p:nvPr/>
          </p:nvSpPr>
          <p:spPr>
            <a:xfrm>
              <a:off x="8217262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9" name="Google Shape;1899;p87"/>
            <p:cNvSpPr txBox="1"/>
            <p:nvPr/>
          </p:nvSpPr>
          <p:spPr>
            <a:xfrm rot="-5400000">
              <a:off x="6130001" y="3313356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900" name="Google Shape;1900;p87"/>
            <p:cNvSpPr txBox="1"/>
            <p:nvPr/>
          </p:nvSpPr>
          <p:spPr>
            <a:xfrm rot="-5400000">
              <a:off x="7294908" y="3309463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1" name="Google Shape;1901;p87"/>
            <p:cNvSpPr txBox="1"/>
            <p:nvPr/>
          </p:nvSpPr>
          <p:spPr>
            <a:xfrm rot="-5400000">
              <a:off x="8124569" y="3321217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sp>
          <p:nvSpPr>
            <p:cNvPr id="1902" name="Google Shape;1902;p87"/>
            <p:cNvSpPr/>
            <p:nvPr/>
          </p:nvSpPr>
          <p:spPr>
            <a:xfrm>
              <a:off x="9131662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3" name="Google Shape;1903;p87"/>
            <p:cNvSpPr txBox="1"/>
            <p:nvPr/>
          </p:nvSpPr>
          <p:spPr>
            <a:xfrm rot="-5400000">
              <a:off x="8924132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1904" name="Google Shape;1904;p87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1905" name="Google Shape;1905;p87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906" name="Google Shape;1906;p87"/>
              <p:cNvCxnSpPr>
                <a:stCxn id="1907" idx="6"/>
                <a:endCxn id="1908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9" name="Google Shape;1909;p87"/>
              <p:cNvCxnSpPr>
                <a:stCxn id="1910" idx="6"/>
                <a:endCxn id="1908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1" name="Google Shape;1911;p87"/>
              <p:cNvCxnSpPr>
                <a:stCxn id="1910" idx="6"/>
                <a:endCxn id="1912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3" name="Google Shape;1913;p87"/>
              <p:cNvCxnSpPr>
                <a:endCxn id="1912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4" name="Google Shape;1914;p87"/>
              <p:cNvCxnSpPr>
                <a:stCxn id="1907" idx="6"/>
                <a:endCxn id="1912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5" name="Google Shape;1915;p87"/>
              <p:cNvCxnSpPr>
                <a:stCxn id="1916" idx="6"/>
                <a:endCxn id="1908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07" name="Google Shape;1907;p87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0" name="Google Shape;1910;p87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6" name="Google Shape;1916;p87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2" name="Google Shape;1912;p87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8" name="Google Shape;1908;p87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7" name="Google Shape;1917;p87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918" name="Google Shape;1918;p87"/>
              <p:cNvCxnSpPr>
                <a:stCxn id="1905" idx="6"/>
                <a:endCxn id="1912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9" name="Google Shape;1919;p87"/>
              <p:cNvCxnSpPr>
                <a:stCxn id="1905" idx="6"/>
                <a:endCxn id="1908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0" name="Google Shape;1920;p87"/>
              <p:cNvCxnSpPr>
                <a:stCxn id="1917" idx="6"/>
                <a:endCxn id="1908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1" name="Google Shape;1921;p87"/>
              <p:cNvCxnSpPr>
                <a:stCxn id="1917" idx="6"/>
                <a:endCxn id="1912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922" name="Google Shape;1922;p87"/>
            <p:cNvSpPr/>
            <p:nvPr/>
          </p:nvSpPr>
          <p:spPr>
            <a:xfrm>
              <a:off x="10045997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3" name="Google Shape;1923;p87"/>
            <p:cNvSpPr txBox="1"/>
            <p:nvPr/>
          </p:nvSpPr>
          <p:spPr>
            <a:xfrm rot="-5400000">
              <a:off x="9838467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1924" name="Google Shape;1924;p87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1925" name="Google Shape;1925;p87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926" name="Google Shape;1926;p87"/>
              <p:cNvCxnSpPr>
                <a:stCxn id="1927" idx="6"/>
                <a:endCxn id="1928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9" name="Google Shape;1929;p87"/>
              <p:cNvCxnSpPr>
                <a:stCxn id="1930" idx="6"/>
                <a:endCxn id="1928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1" name="Google Shape;1931;p87"/>
              <p:cNvCxnSpPr>
                <a:stCxn id="1930" idx="6"/>
                <a:endCxn id="1932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3" name="Google Shape;1933;p87"/>
              <p:cNvCxnSpPr>
                <a:endCxn id="1932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4" name="Google Shape;1934;p87"/>
              <p:cNvCxnSpPr>
                <a:stCxn id="1927" idx="6"/>
                <a:endCxn id="1932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5" name="Google Shape;1935;p87"/>
              <p:cNvCxnSpPr>
                <a:stCxn id="1936" idx="6"/>
                <a:endCxn id="1928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27" name="Google Shape;1927;p87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0" name="Google Shape;1930;p87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6" name="Google Shape;1936;p87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2" name="Google Shape;1932;p87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8" name="Google Shape;1928;p87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7" name="Google Shape;1937;p87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938" name="Google Shape;1938;p87"/>
              <p:cNvCxnSpPr>
                <a:stCxn id="1925" idx="6"/>
                <a:endCxn id="1932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9" name="Google Shape;1939;p87"/>
              <p:cNvCxnSpPr>
                <a:stCxn id="1925" idx="6"/>
                <a:endCxn id="1928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0" name="Google Shape;1940;p87"/>
              <p:cNvCxnSpPr>
                <a:stCxn id="1937" idx="6"/>
                <a:endCxn id="1928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1" name="Google Shape;1941;p87"/>
              <p:cNvCxnSpPr>
                <a:stCxn id="1937" idx="6"/>
                <a:endCxn id="1932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942" name="Google Shape;1942;p87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943" name="Google Shape;1943;p87"/>
            <p:cNvSpPr/>
            <p:nvPr/>
          </p:nvSpPr>
          <p:spPr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X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44" name="Google Shape;1944;p87"/>
            <p:cNvSpPr/>
            <p:nvPr/>
          </p:nvSpPr>
          <p:spPr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1945" name="Google Shape;1945;p87"/>
          <p:cNvCxnSpPr/>
          <p:nvPr/>
        </p:nvCxnSpPr>
        <p:spPr>
          <a:xfrm flipH="1" rot="10800000">
            <a:off x="10866437" y="4020754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46" name="Google Shape;1946;p87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/>
          </a:p>
        </p:txBody>
      </p:sp>
      <p:sp>
        <p:nvSpPr>
          <p:cNvPr id="1947" name="Google Shape;1947;p87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.51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88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Backprop</a:t>
            </a:r>
            <a:endParaRPr b="0" i="0" sz="48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53" name="Google Shape;195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74" y="3343415"/>
            <a:ext cx="1371600" cy="1329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4" name="Google Shape;1954;p88"/>
          <p:cNvCxnSpPr/>
          <p:nvPr/>
        </p:nvCxnSpPr>
        <p:spPr>
          <a:xfrm flipH="1" rot="10800000">
            <a:off x="1722437" y="3998403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955" name="Google Shape;1955;p88"/>
          <p:cNvGrpSpPr/>
          <p:nvPr/>
        </p:nvGrpSpPr>
        <p:grpSpPr>
          <a:xfrm>
            <a:off x="2027237" y="2887662"/>
            <a:ext cx="8790473" cy="2283698"/>
            <a:chOff x="2027237" y="2887662"/>
            <a:chExt cx="8790473" cy="2283698"/>
          </a:xfrm>
        </p:grpSpPr>
        <p:grpSp>
          <p:nvGrpSpPr>
            <p:cNvPr id="1956" name="Google Shape;1956;p88"/>
            <p:cNvGrpSpPr/>
            <p:nvPr/>
          </p:nvGrpSpPr>
          <p:grpSpPr>
            <a:xfrm>
              <a:off x="3887743" y="4250234"/>
              <a:ext cx="507382" cy="534190"/>
              <a:chOff x="4740385" y="3954462"/>
              <a:chExt cx="487252" cy="512996"/>
            </a:xfrm>
          </p:grpSpPr>
          <p:sp>
            <p:nvSpPr>
              <p:cNvPr id="1957" name="Google Shape;1957;p88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958" name="Google Shape;1958;p88"/>
              <p:cNvCxnSpPr>
                <a:stCxn id="1957" idx="1"/>
                <a:endCxn id="1957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9" name="Google Shape;1959;p88"/>
              <p:cNvCxnSpPr>
                <a:stCxn id="1957" idx="7"/>
                <a:endCxn id="1957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960" name="Google Shape;1960;p88"/>
            <p:cNvSpPr/>
            <p:nvPr/>
          </p:nvSpPr>
          <p:spPr>
            <a:xfrm>
              <a:off x="3775395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961" name="Google Shape;1961;p88"/>
            <p:cNvGrpSpPr/>
            <p:nvPr/>
          </p:nvGrpSpPr>
          <p:grpSpPr>
            <a:xfrm>
              <a:off x="4795247" y="4255651"/>
              <a:ext cx="503698" cy="530311"/>
              <a:chOff x="5154100" y="3720044"/>
              <a:chExt cx="801662" cy="844018"/>
            </a:xfrm>
          </p:grpSpPr>
          <p:sp>
            <p:nvSpPr>
              <p:cNvPr id="1962" name="Google Shape;1962;p88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963" name="Google Shape;1963;p88"/>
              <p:cNvCxnSpPr>
                <a:stCxn id="1962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4" name="Google Shape;1964;p88"/>
              <p:cNvCxnSpPr>
                <a:endCxn id="1962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965" name="Google Shape;1965;p88"/>
            <p:cNvSpPr/>
            <p:nvPr/>
          </p:nvSpPr>
          <p:spPr>
            <a:xfrm>
              <a:off x="4661272" y="2898889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6" name="Google Shape;1966;p88"/>
            <p:cNvSpPr/>
            <p:nvPr/>
          </p:nvSpPr>
          <p:spPr>
            <a:xfrm rot="5400000">
              <a:off x="5764274" y="4217221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7" name="Google Shape;1967;p88"/>
            <p:cNvSpPr/>
            <p:nvPr/>
          </p:nvSpPr>
          <p:spPr>
            <a:xfrm>
              <a:off x="5559830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68" name="Google Shape;1968;p88"/>
            <p:cNvSpPr txBox="1"/>
            <p:nvPr/>
          </p:nvSpPr>
          <p:spPr>
            <a:xfrm rot="-5400000">
              <a:off x="3472569" y="332458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969" name="Google Shape;1969;p88"/>
            <p:cNvSpPr txBox="1"/>
            <p:nvPr/>
          </p:nvSpPr>
          <p:spPr>
            <a:xfrm rot="-5400000">
              <a:off x="4637476" y="3320690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0" name="Google Shape;1970;p88"/>
            <p:cNvSpPr txBox="1"/>
            <p:nvPr/>
          </p:nvSpPr>
          <p:spPr>
            <a:xfrm rot="-5400000">
              <a:off x="5467137" y="3332445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grpSp>
          <p:nvGrpSpPr>
            <p:cNvPr id="1971" name="Google Shape;1971;p88"/>
            <p:cNvGrpSpPr/>
            <p:nvPr/>
          </p:nvGrpSpPr>
          <p:grpSpPr>
            <a:xfrm>
              <a:off x="2139586" y="4256414"/>
              <a:ext cx="507382" cy="534190"/>
              <a:chOff x="4740385" y="3954462"/>
              <a:chExt cx="487252" cy="512996"/>
            </a:xfrm>
          </p:grpSpPr>
          <p:sp>
            <p:nvSpPr>
              <p:cNvPr id="1972" name="Google Shape;1972;p88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973" name="Google Shape;1973;p88"/>
              <p:cNvCxnSpPr>
                <a:stCxn id="1972" idx="1"/>
                <a:endCxn id="1972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4" name="Google Shape;1974;p88"/>
              <p:cNvCxnSpPr>
                <a:stCxn id="1972" idx="7"/>
                <a:endCxn id="1972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975" name="Google Shape;1975;p88"/>
            <p:cNvSpPr/>
            <p:nvPr/>
          </p:nvSpPr>
          <p:spPr>
            <a:xfrm>
              <a:off x="2027237" y="291125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976" name="Google Shape;1976;p88"/>
            <p:cNvGrpSpPr/>
            <p:nvPr/>
          </p:nvGrpSpPr>
          <p:grpSpPr>
            <a:xfrm>
              <a:off x="3047090" y="4261830"/>
              <a:ext cx="503698" cy="530311"/>
              <a:chOff x="5154100" y="3720044"/>
              <a:chExt cx="801662" cy="844018"/>
            </a:xfrm>
          </p:grpSpPr>
          <p:sp>
            <p:nvSpPr>
              <p:cNvPr id="1977" name="Google Shape;1977;p88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978" name="Google Shape;1978;p88"/>
              <p:cNvCxnSpPr>
                <a:stCxn id="1977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9" name="Google Shape;1979;p88"/>
              <p:cNvCxnSpPr>
                <a:endCxn id="1977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980" name="Google Shape;1980;p88"/>
            <p:cNvSpPr/>
            <p:nvPr/>
          </p:nvSpPr>
          <p:spPr>
            <a:xfrm>
              <a:off x="2913116" y="2905070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1" name="Google Shape;1981;p88"/>
            <p:cNvSpPr txBox="1"/>
            <p:nvPr/>
          </p:nvSpPr>
          <p:spPr>
            <a:xfrm rot="-5400000">
              <a:off x="1724412" y="3330764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982" name="Google Shape;1982;p88"/>
            <p:cNvSpPr txBox="1"/>
            <p:nvPr/>
          </p:nvSpPr>
          <p:spPr>
            <a:xfrm rot="-5400000">
              <a:off x="2889318" y="3326871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983" name="Google Shape;1983;p88"/>
            <p:cNvGrpSpPr/>
            <p:nvPr/>
          </p:nvGrpSpPr>
          <p:grpSpPr>
            <a:xfrm>
              <a:off x="6545176" y="4239006"/>
              <a:ext cx="507382" cy="534190"/>
              <a:chOff x="4740385" y="3954462"/>
              <a:chExt cx="487252" cy="512996"/>
            </a:xfrm>
          </p:grpSpPr>
          <p:sp>
            <p:nvSpPr>
              <p:cNvPr id="1984" name="Google Shape;1984;p88"/>
              <p:cNvSpPr/>
              <p:nvPr/>
            </p:nvSpPr>
            <p:spPr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985" name="Google Shape;1985;p88"/>
              <p:cNvCxnSpPr>
                <a:stCxn id="1984" idx="1"/>
                <a:endCxn id="1984" idx="5"/>
              </p:cNvCxnSpPr>
              <p:nvPr/>
            </p:nvCxnSpPr>
            <p:spPr>
              <a:xfrm>
                <a:off x="4811742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6" name="Google Shape;1986;p88"/>
              <p:cNvCxnSpPr>
                <a:stCxn id="1984" idx="7"/>
                <a:endCxn id="1984" idx="3"/>
              </p:cNvCxnSpPr>
              <p:nvPr/>
            </p:nvCxnSpPr>
            <p:spPr>
              <a:xfrm flipH="1">
                <a:off x="4811581" y="4029589"/>
                <a:ext cx="344700" cy="3627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987" name="Google Shape;1987;p88"/>
            <p:cNvSpPr/>
            <p:nvPr/>
          </p:nvSpPr>
          <p:spPr>
            <a:xfrm>
              <a:off x="6432827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988" name="Google Shape;1988;p88"/>
            <p:cNvGrpSpPr/>
            <p:nvPr/>
          </p:nvGrpSpPr>
          <p:grpSpPr>
            <a:xfrm>
              <a:off x="7452680" y="4244423"/>
              <a:ext cx="503698" cy="530311"/>
              <a:chOff x="5154100" y="3720044"/>
              <a:chExt cx="801662" cy="844018"/>
            </a:xfrm>
          </p:grpSpPr>
          <p:sp>
            <p:nvSpPr>
              <p:cNvPr id="1989" name="Google Shape;1989;p88"/>
              <p:cNvSpPr/>
              <p:nvPr/>
            </p:nvSpPr>
            <p:spPr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cap="flat" cmpd="sng" w="571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1990" name="Google Shape;1990;p88"/>
              <p:cNvCxnSpPr>
                <a:stCxn id="1989" idx="2"/>
              </p:cNvCxnSpPr>
              <p:nvPr/>
            </p:nvCxnSpPr>
            <p:spPr>
              <a:xfrm>
                <a:off x="5154100" y="4142053"/>
                <a:ext cx="420600" cy="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1" name="Google Shape;1991;p88"/>
              <p:cNvCxnSpPr>
                <a:endCxn id="1989" idx="7"/>
              </p:cNvCxnSpPr>
              <p:nvPr/>
            </p:nvCxnSpPr>
            <p:spPr>
              <a:xfrm flipH="1" rot="10800000">
                <a:off x="5554861" y="3843648"/>
                <a:ext cx="283500" cy="2985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992" name="Google Shape;1992;p88"/>
            <p:cNvSpPr/>
            <p:nvPr/>
          </p:nvSpPr>
          <p:spPr>
            <a:xfrm>
              <a:off x="7318705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3" name="Google Shape;1993;p88"/>
            <p:cNvSpPr/>
            <p:nvPr/>
          </p:nvSpPr>
          <p:spPr>
            <a:xfrm rot="5400000">
              <a:off x="8421706" y="4205994"/>
              <a:ext cx="361364" cy="580130"/>
            </a:xfrm>
            <a:prstGeom prst="triangle">
              <a:avLst>
                <a:gd fmla="val 50000" name="adj"/>
              </a:avLst>
            </a:prstGeom>
            <a:solidFill>
              <a:srgbClr val="002050"/>
            </a:solidFill>
            <a:ln>
              <a:noFill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4" name="Google Shape;1994;p88"/>
            <p:cNvSpPr/>
            <p:nvPr/>
          </p:nvSpPr>
          <p:spPr>
            <a:xfrm>
              <a:off x="8217262" y="2893843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5" name="Google Shape;1995;p88"/>
            <p:cNvSpPr txBox="1"/>
            <p:nvPr/>
          </p:nvSpPr>
          <p:spPr>
            <a:xfrm rot="-5400000">
              <a:off x="6130001" y="3313356"/>
              <a:ext cx="133331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Convolution</a:t>
              </a:r>
              <a:endParaRPr/>
            </a:p>
          </p:txBody>
        </p:sp>
        <p:sp>
          <p:nvSpPr>
            <p:cNvPr id="1996" name="Google Shape;1996;p88"/>
            <p:cNvSpPr txBox="1"/>
            <p:nvPr/>
          </p:nvSpPr>
          <p:spPr>
            <a:xfrm rot="-5400000">
              <a:off x="7294908" y="3309463"/>
              <a:ext cx="772134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ReLU</a:t>
              </a:r>
              <a:endParaRPr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7" name="Google Shape;1997;p88"/>
            <p:cNvSpPr txBox="1"/>
            <p:nvPr/>
          </p:nvSpPr>
          <p:spPr>
            <a:xfrm rot="-5400000">
              <a:off x="8124569" y="3321217"/>
              <a:ext cx="968598" cy="489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Pooling</a:t>
              </a:r>
              <a:endParaRPr/>
            </a:p>
          </p:txBody>
        </p:sp>
        <p:sp>
          <p:nvSpPr>
            <p:cNvPr id="1998" name="Google Shape;1998;p88"/>
            <p:cNvSpPr/>
            <p:nvPr/>
          </p:nvSpPr>
          <p:spPr>
            <a:xfrm>
              <a:off x="9131662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9" name="Google Shape;1999;p88"/>
            <p:cNvSpPr txBox="1"/>
            <p:nvPr/>
          </p:nvSpPr>
          <p:spPr>
            <a:xfrm rot="-5400000">
              <a:off x="8924132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2000" name="Google Shape;2000;p88"/>
            <p:cNvGrpSpPr/>
            <p:nvPr/>
          </p:nvGrpSpPr>
          <p:grpSpPr>
            <a:xfrm>
              <a:off x="9319301" y="4246422"/>
              <a:ext cx="409960" cy="527092"/>
              <a:chOff x="5684837" y="3268662"/>
              <a:chExt cx="1066800" cy="1371600"/>
            </a:xfrm>
          </p:grpSpPr>
          <p:sp>
            <p:nvSpPr>
              <p:cNvPr id="2001" name="Google Shape;2001;p88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002" name="Google Shape;2002;p88"/>
              <p:cNvCxnSpPr>
                <a:stCxn id="2003" idx="6"/>
                <a:endCxn id="2004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5" name="Google Shape;2005;p88"/>
              <p:cNvCxnSpPr>
                <a:stCxn id="2006" idx="6"/>
                <a:endCxn id="2004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7" name="Google Shape;2007;p88"/>
              <p:cNvCxnSpPr>
                <a:stCxn id="2006" idx="6"/>
                <a:endCxn id="2008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9" name="Google Shape;2009;p88"/>
              <p:cNvCxnSpPr>
                <a:endCxn id="2008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0" name="Google Shape;2010;p88"/>
              <p:cNvCxnSpPr>
                <a:stCxn id="2003" idx="6"/>
                <a:endCxn id="2008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1" name="Google Shape;2011;p88"/>
              <p:cNvCxnSpPr>
                <a:stCxn id="2012" idx="6"/>
                <a:endCxn id="2004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03" name="Google Shape;2003;p88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6" name="Google Shape;2006;p88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2" name="Google Shape;2012;p88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8" name="Google Shape;2008;p88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4" name="Google Shape;2004;p88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3" name="Google Shape;2013;p88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014" name="Google Shape;2014;p88"/>
              <p:cNvCxnSpPr>
                <a:stCxn id="2001" idx="6"/>
                <a:endCxn id="2008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5" name="Google Shape;2015;p88"/>
              <p:cNvCxnSpPr>
                <a:stCxn id="2001" idx="6"/>
                <a:endCxn id="2004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6" name="Google Shape;2016;p88"/>
              <p:cNvCxnSpPr>
                <a:stCxn id="2013" idx="6"/>
                <a:endCxn id="2004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7" name="Google Shape;2017;p88"/>
              <p:cNvCxnSpPr>
                <a:stCxn id="2013" idx="6"/>
                <a:endCxn id="2008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018" name="Google Shape;2018;p88"/>
            <p:cNvSpPr/>
            <p:nvPr/>
          </p:nvSpPr>
          <p:spPr>
            <a:xfrm>
              <a:off x="10045997" y="2887662"/>
              <a:ext cx="771648" cy="226011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9" name="Google Shape;2019;p88"/>
            <p:cNvSpPr txBox="1"/>
            <p:nvPr/>
          </p:nvSpPr>
          <p:spPr>
            <a:xfrm rot="-5400000">
              <a:off x="9838467" y="3179615"/>
              <a:ext cx="1198277" cy="760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Fully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connected</a:t>
              </a:r>
              <a:endParaRPr/>
            </a:p>
          </p:txBody>
        </p:sp>
        <p:grpSp>
          <p:nvGrpSpPr>
            <p:cNvPr id="2020" name="Google Shape;2020;p88"/>
            <p:cNvGrpSpPr/>
            <p:nvPr/>
          </p:nvGrpSpPr>
          <p:grpSpPr>
            <a:xfrm>
              <a:off x="10233636" y="4246422"/>
              <a:ext cx="409960" cy="527092"/>
              <a:chOff x="5684837" y="3268662"/>
              <a:chExt cx="1066800" cy="1371600"/>
            </a:xfrm>
          </p:grpSpPr>
          <p:sp>
            <p:nvSpPr>
              <p:cNvPr id="2021" name="Google Shape;2021;p88"/>
              <p:cNvSpPr/>
              <p:nvPr/>
            </p:nvSpPr>
            <p:spPr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022" name="Google Shape;2022;p88"/>
              <p:cNvCxnSpPr>
                <a:stCxn id="2023" idx="6"/>
                <a:endCxn id="2024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5" name="Google Shape;2025;p88"/>
              <p:cNvCxnSpPr>
                <a:stCxn id="2026" idx="6"/>
                <a:endCxn id="2024" idx="2"/>
              </p:cNvCxnSpPr>
              <p:nvPr/>
            </p:nvCxnSpPr>
            <p:spPr>
              <a:xfrm flipH="1" rot="10800000">
                <a:off x="5837237" y="37258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7" name="Google Shape;2027;p88"/>
              <p:cNvCxnSpPr>
                <a:stCxn id="2026" idx="6"/>
                <a:endCxn id="2028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9" name="Google Shape;2029;p88"/>
              <p:cNvCxnSpPr>
                <a:endCxn id="2028" idx="2"/>
              </p:cNvCxnSpPr>
              <p:nvPr/>
            </p:nvCxnSpPr>
            <p:spPr>
              <a:xfrm flipH="1" rot="10800000">
                <a:off x="5837237" y="4183062"/>
                <a:ext cx="762000" cy="376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0" name="Google Shape;2030;p88"/>
              <p:cNvCxnSpPr>
                <a:stCxn id="2023" idx="6"/>
                <a:endCxn id="2028" idx="2"/>
              </p:cNvCxnSpPr>
              <p:nvPr/>
            </p:nvCxnSpPr>
            <p:spPr>
              <a:xfrm>
                <a:off x="5837237" y="33448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1" name="Google Shape;2031;p88"/>
              <p:cNvCxnSpPr>
                <a:stCxn id="2032" idx="6"/>
                <a:endCxn id="2024" idx="2"/>
              </p:cNvCxnSpPr>
              <p:nvPr/>
            </p:nvCxnSpPr>
            <p:spPr>
              <a:xfrm flipH="1" rot="10800000">
                <a:off x="5837237" y="3725562"/>
                <a:ext cx="762000" cy="838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23" name="Google Shape;2023;p88"/>
              <p:cNvSpPr/>
              <p:nvPr/>
            </p:nvSpPr>
            <p:spPr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6" name="Google Shape;2026;p88"/>
              <p:cNvSpPr/>
              <p:nvPr/>
            </p:nvSpPr>
            <p:spPr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2" name="Google Shape;2032;p88"/>
              <p:cNvSpPr/>
              <p:nvPr/>
            </p:nvSpPr>
            <p:spPr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8" name="Google Shape;2028;p88"/>
              <p:cNvSpPr/>
              <p:nvPr/>
            </p:nvSpPr>
            <p:spPr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4" name="Google Shape;2024;p88"/>
              <p:cNvSpPr/>
              <p:nvPr/>
            </p:nvSpPr>
            <p:spPr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3" name="Google Shape;2033;p88"/>
              <p:cNvSpPr/>
              <p:nvPr/>
            </p:nvSpPr>
            <p:spPr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6625" lIns="0" spcFirstLastPara="1" rIns="0" wrap="square" tIns="466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2034" name="Google Shape;2034;p88"/>
              <p:cNvCxnSpPr>
                <a:stCxn id="2021" idx="6"/>
                <a:endCxn id="2028" idx="2"/>
              </p:cNvCxnSpPr>
              <p:nvPr/>
            </p:nvCxnSpPr>
            <p:spPr>
              <a:xfrm flipH="1" rot="10800000">
                <a:off x="5837237" y="41827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5" name="Google Shape;2035;p88"/>
              <p:cNvCxnSpPr>
                <a:stCxn id="2021" idx="6"/>
                <a:endCxn id="2024" idx="2"/>
              </p:cNvCxnSpPr>
              <p:nvPr/>
            </p:nvCxnSpPr>
            <p:spPr>
              <a:xfrm flipH="1" rot="10800000">
                <a:off x="5837237" y="37261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6" name="Google Shape;2036;p88"/>
              <p:cNvCxnSpPr>
                <a:stCxn id="2033" idx="6"/>
                <a:endCxn id="2024" idx="2"/>
              </p:cNvCxnSpPr>
              <p:nvPr/>
            </p:nvCxnSpPr>
            <p:spPr>
              <a:xfrm>
                <a:off x="5837237" y="3649662"/>
                <a:ext cx="762000" cy="76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7" name="Google Shape;2037;p88"/>
              <p:cNvCxnSpPr>
                <a:stCxn id="2033" idx="6"/>
                <a:endCxn id="2028" idx="2"/>
              </p:cNvCxnSpPr>
              <p:nvPr/>
            </p:nvCxnSpPr>
            <p:spPr>
              <a:xfrm>
                <a:off x="5837237" y="3649662"/>
                <a:ext cx="762000" cy="533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205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038" name="Google Shape;2038;p88"/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2039" name="Google Shape;2039;p88"/>
            <p:cNvSpPr/>
            <p:nvPr/>
          </p:nvSpPr>
          <p:spPr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X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0" name="Google Shape;2040;p88"/>
            <p:cNvSpPr/>
            <p:nvPr/>
          </p:nvSpPr>
          <p:spPr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041" name="Google Shape;2041;p88"/>
          <p:cNvCxnSpPr/>
          <p:nvPr/>
        </p:nvCxnSpPr>
        <p:spPr>
          <a:xfrm flipH="1" rot="10800000">
            <a:off x="10866437" y="4020754"/>
            <a:ext cx="304800" cy="9908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2" name="Google Shape;2042;p88"/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/>
          </a:p>
        </p:txBody>
      </p:sp>
      <p:sp>
        <p:nvSpPr>
          <p:cNvPr id="2043" name="Google Shape;2043;p88"/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.51</a:t>
            </a:r>
            <a:endParaRPr/>
          </a:p>
        </p:txBody>
      </p:sp>
      <p:pic>
        <p:nvPicPr>
          <p:cNvPr id="2044" name="Google Shape;204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5776" y="713847"/>
            <a:ext cx="6271461" cy="170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89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Hyperparameters (knobs)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50" name="Google Shape;2050;p89"/>
          <p:cNvSpPr txBox="1"/>
          <p:nvPr>
            <p:ph idx="1" type="body"/>
          </p:nvPr>
        </p:nvSpPr>
        <p:spPr>
          <a:xfrm>
            <a:off x="274638" y="1212850"/>
            <a:ext cx="11887200" cy="54784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Number of features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Size of features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Window size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Window stride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Connected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Number of neurons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90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 just images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56" name="Google Shape;2056;p90"/>
          <p:cNvSpPr txBox="1"/>
          <p:nvPr>
            <p:ph idx="1" type="body"/>
          </p:nvPr>
        </p:nvSpPr>
        <p:spPr>
          <a:xfrm>
            <a:off x="274638" y="1212850"/>
            <a:ext cx="11887200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Any 2D (or 3D) data.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Things closer together are more closely related than things far away.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91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62" name="Google Shape;206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204" y="2229098"/>
            <a:ext cx="4328233" cy="4196306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91"/>
          <p:cNvSpPr txBox="1"/>
          <p:nvPr/>
        </p:nvSpPr>
        <p:spPr>
          <a:xfrm>
            <a:off x="4438843" y="1516062"/>
            <a:ext cx="355988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Columns of pixels</a:t>
            </a:r>
            <a:endParaRPr/>
          </a:p>
        </p:txBody>
      </p:sp>
      <p:cxnSp>
        <p:nvCxnSpPr>
          <p:cNvPr id="2064" name="Google Shape;2064;p91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065" name="Google Shape;2065;p91"/>
          <p:cNvGrpSpPr/>
          <p:nvPr/>
        </p:nvGrpSpPr>
        <p:grpSpPr>
          <a:xfrm rot="5400000">
            <a:off x="2220293" y="3585041"/>
            <a:ext cx="3907899" cy="738664"/>
            <a:chOff x="4433329" y="1462837"/>
            <a:chExt cx="3156507" cy="596637"/>
          </a:xfrm>
        </p:grpSpPr>
        <p:sp>
          <p:nvSpPr>
            <p:cNvPr id="2066" name="Google Shape;2066;p91"/>
            <p:cNvSpPr txBox="1"/>
            <p:nvPr/>
          </p:nvSpPr>
          <p:spPr>
            <a:xfrm>
              <a:off x="4433329" y="1462837"/>
              <a:ext cx="2355733" cy="596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Rows of pixels</a:t>
              </a:r>
              <a:endParaRPr/>
            </a:p>
          </p:txBody>
        </p:sp>
        <p:cxnSp>
          <p:nvCxnSpPr>
            <p:cNvPr id="2067" name="Google Shape;2067;p91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203" y="2229097"/>
            <a:ext cx="4328233" cy="419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92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Sound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74" name="Google Shape;2074;p92"/>
          <p:cNvSpPr txBox="1"/>
          <p:nvPr/>
        </p:nvSpPr>
        <p:spPr>
          <a:xfrm>
            <a:off x="4438843" y="1516062"/>
            <a:ext cx="23073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 steps</a:t>
            </a:r>
            <a:endParaRPr/>
          </a:p>
        </p:txBody>
      </p:sp>
      <p:cxnSp>
        <p:nvCxnSpPr>
          <p:cNvPr id="2075" name="Google Shape;2075;p92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076" name="Google Shape;2076;p92"/>
          <p:cNvGrpSpPr/>
          <p:nvPr/>
        </p:nvGrpSpPr>
        <p:grpSpPr>
          <a:xfrm rot="5400000">
            <a:off x="1976509" y="3471791"/>
            <a:ext cx="4103462" cy="1258806"/>
            <a:chOff x="4275366" y="1252761"/>
            <a:chExt cx="3314470" cy="1016769"/>
          </a:xfrm>
        </p:grpSpPr>
        <p:sp>
          <p:nvSpPr>
            <p:cNvPr id="2077" name="Google Shape;2077;p92"/>
            <p:cNvSpPr txBox="1"/>
            <p:nvPr/>
          </p:nvSpPr>
          <p:spPr>
            <a:xfrm>
              <a:off x="4275366" y="1252761"/>
              <a:ext cx="2671662" cy="1016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Intensity in each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frequency band</a:t>
              </a:r>
              <a:endParaRPr/>
            </a:p>
          </p:txBody>
        </p:sp>
        <p:cxnSp>
          <p:nvCxnSpPr>
            <p:cNvPr id="2078" name="Google Shape;2078;p92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" name="Google Shape;208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202" y="2229096"/>
            <a:ext cx="4328233" cy="419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p93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Text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85" name="Google Shape;2085;p93"/>
          <p:cNvSpPr txBox="1"/>
          <p:nvPr/>
        </p:nvSpPr>
        <p:spPr>
          <a:xfrm>
            <a:off x="4438843" y="1058862"/>
            <a:ext cx="2253630" cy="1258806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Position in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sentence</a:t>
            </a:r>
            <a:endParaRPr/>
          </a:p>
        </p:txBody>
      </p:sp>
      <p:cxnSp>
        <p:nvCxnSpPr>
          <p:cNvPr id="2086" name="Google Shape;2086;p93"/>
          <p:cNvCxnSpPr/>
          <p:nvPr/>
        </p:nvCxnSpPr>
        <p:spPr>
          <a:xfrm>
            <a:off x="7929388" y="1904724"/>
            <a:ext cx="754712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087" name="Google Shape;2087;p93"/>
          <p:cNvGrpSpPr/>
          <p:nvPr/>
        </p:nvGrpSpPr>
        <p:grpSpPr>
          <a:xfrm rot="5400000">
            <a:off x="1916258" y="3487740"/>
            <a:ext cx="4071566" cy="1258805"/>
            <a:chOff x="4301129" y="1314325"/>
            <a:chExt cx="3288707" cy="1016768"/>
          </a:xfrm>
        </p:grpSpPr>
        <p:sp>
          <p:nvSpPr>
            <p:cNvPr id="2088" name="Google Shape;2088;p93"/>
            <p:cNvSpPr txBox="1"/>
            <p:nvPr/>
          </p:nvSpPr>
          <p:spPr>
            <a:xfrm>
              <a:off x="4301129" y="1314325"/>
              <a:ext cx="1759147" cy="10167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Words in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dictionary</a:t>
              </a:r>
              <a:endParaRPr/>
            </a:p>
          </p:txBody>
        </p:sp>
        <p:cxnSp>
          <p:nvCxnSpPr>
            <p:cNvPr id="2089" name="Google Shape;2089;p93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437" y="1536911"/>
            <a:ext cx="4495800" cy="435876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computers see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94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Limitations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95" name="Google Shape;2095;p94"/>
          <p:cNvSpPr txBox="1"/>
          <p:nvPr>
            <p:ph idx="1" type="body"/>
          </p:nvPr>
        </p:nvSpPr>
        <p:spPr>
          <a:xfrm>
            <a:off x="274638" y="1212850"/>
            <a:ext cx="11887200" cy="26468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ConvNets only capture local “spatial” patterns in data.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the data can’t be made to look like an image, ConvNets are less useful.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201" y="2225627"/>
            <a:ext cx="4328233" cy="419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95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data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02" name="Google Shape;2102;p95"/>
          <p:cNvSpPr txBox="1"/>
          <p:nvPr/>
        </p:nvSpPr>
        <p:spPr>
          <a:xfrm>
            <a:off x="4438843" y="-7938"/>
            <a:ext cx="3788345" cy="2299091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Name, age,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address, email,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purchases,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browsing activity,…</a:t>
            </a:r>
            <a:endParaRPr/>
          </a:p>
        </p:txBody>
      </p:sp>
      <p:cxnSp>
        <p:nvCxnSpPr>
          <p:cNvPr id="2103" name="Google Shape;2103;p95"/>
          <p:cNvCxnSpPr/>
          <p:nvPr/>
        </p:nvCxnSpPr>
        <p:spPr>
          <a:xfrm>
            <a:off x="7929388" y="1439862"/>
            <a:ext cx="754712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104" name="Google Shape;2104;p95"/>
          <p:cNvGrpSpPr/>
          <p:nvPr/>
        </p:nvGrpSpPr>
        <p:grpSpPr>
          <a:xfrm rot="5400000">
            <a:off x="1976510" y="3808064"/>
            <a:ext cx="3951066" cy="738664"/>
            <a:chOff x="4398461" y="1524389"/>
            <a:chExt cx="3191375" cy="596637"/>
          </a:xfrm>
        </p:grpSpPr>
        <p:sp>
          <p:nvSpPr>
            <p:cNvPr id="2105" name="Google Shape;2105;p95"/>
            <p:cNvSpPr txBox="1"/>
            <p:nvPr/>
          </p:nvSpPr>
          <p:spPr>
            <a:xfrm>
              <a:off x="4398461" y="1524389"/>
              <a:ext cx="1855636" cy="596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300" lIns="182875" spcFirstLastPara="1" rIns="182875" wrap="square" tIns="1463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Customers</a:t>
              </a:r>
              <a:endParaRPr/>
            </a:p>
          </p:txBody>
        </p:sp>
        <p:cxnSp>
          <p:nvCxnSpPr>
            <p:cNvPr id="2106" name="Google Shape;2106;p95"/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noFill/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96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Rule of thumb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12" name="Google Shape;2112;p96"/>
          <p:cNvSpPr txBox="1"/>
          <p:nvPr>
            <p:ph idx="1" type="body"/>
          </p:nvPr>
        </p:nvSpPr>
        <p:spPr>
          <a:xfrm>
            <a:off x="2560637" y="1668462"/>
            <a:ext cx="7010399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your data is just as useful after swapping any of your columns with each other, then you can’t use Convolutional Neural Networks.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97"/>
          <p:cNvSpPr txBox="1"/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a nutshell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18" name="Google Shape;2118;p97"/>
          <p:cNvSpPr txBox="1"/>
          <p:nvPr>
            <p:ph idx="1" type="body"/>
          </p:nvPr>
        </p:nvSpPr>
        <p:spPr>
          <a:xfrm>
            <a:off x="274638" y="1212850"/>
            <a:ext cx="1188720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ConvNets are great at finding patterns and using them to classify images.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98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debug neural networks</a:t>
            </a:r>
            <a:endParaRPr/>
          </a:p>
        </p:txBody>
      </p:sp>
      <p:sp>
        <p:nvSpPr>
          <p:cNvPr id="2124" name="Google Shape;2124;p98"/>
          <p:cNvSpPr txBox="1"/>
          <p:nvPr>
            <p:ph idx="1" type="body"/>
          </p:nvPr>
        </p:nvSpPr>
        <p:spPr>
          <a:xfrm>
            <a:off x="423934" y="1567224"/>
            <a:ext cx="115887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Plot most wrong prediction</a:t>
            </a:r>
            <a:endParaRPr sz="3300">
              <a:solidFill>
                <a:srgbClr val="000000"/>
              </a:solidFill>
            </a:endParaRPr>
          </a:p>
          <a:p>
            <a:pPr indent="0" lvl="0" marL="622300" rtl="0" algn="l"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" name="Google Shape;212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899" y="0"/>
            <a:ext cx="6373786" cy="69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00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debug neural networks</a:t>
            </a:r>
            <a:endParaRPr/>
          </a:p>
        </p:txBody>
      </p:sp>
      <p:sp>
        <p:nvSpPr>
          <p:cNvPr id="2135" name="Google Shape;2135;p100"/>
          <p:cNvSpPr txBox="1"/>
          <p:nvPr>
            <p:ph idx="1" type="body"/>
          </p:nvPr>
        </p:nvSpPr>
        <p:spPr>
          <a:xfrm>
            <a:off x="423934" y="1567224"/>
            <a:ext cx="115887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Plot most wrong prediction</a:t>
            </a:r>
            <a:endParaRPr sz="3300">
              <a:solidFill>
                <a:srgbClr val="000000"/>
              </a:solidFill>
            </a:endParaRPr>
          </a:p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Plot confusion matrix</a:t>
            </a:r>
            <a:endParaRPr sz="3300">
              <a:solidFill>
                <a:srgbClr val="000000"/>
              </a:solidFill>
            </a:endParaRPr>
          </a:p>
          <a:p>
            <a:pPr indent="0" lvl="0" marL="622300" rtl="0" algn="l"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254" y="0"/>
            <a:ext cx="6709025" cy="69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02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debug neural networks</a:t>
            </a:r>
            <a:endParaRPr/>
          </a:p>
        </p:txBody>
      </p:sp>
      <p:sp>
        <p:nvSpPr>
          <p:cNvPr id="2146" name="Google Shape;2146;p102"/>
          <p:cNvSpPr txBox="1"/>
          <p:nvPr>
            <p:ph idx="1" type="body"/>
          </p:nvPr>
        </p:nvSpPr>
        <p:spPr>
          <a:xfrm>
            <a:off x="423934" y="1567224"/>
            <a:ext cx="115887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Plot most wrong prediction</a:t>
            </a:r>
            <a:endParaRPr sz="3300">
              <a:solidFill>
                <a:srgbClr val="000000"/>
              </a:solidFill>
            </a:endParaRPr>
          </a:p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Plot confusion matrix</a:t>
            </a:r>
            <a:endParaRPr sz="3300">
              <a:solidFill>
                <a:srgbClr val="000000"/>
              </a:solidFill>
            </a:endParaRPr>
          </a:p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Clean data</a:t>
            </a:r>
            <a:endParaRPr sz="3300">
              <a:solidFill>
                <a:srgbClr val="000000"/>
              </a:solidFill>
            </a:endParaRPr>
          </a:p>
          <a:p>
            <a:pPr indent="0" lvl="0" marL="622300" rtl="0" algn="l"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03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debug neural networks</a:t>
            </a:r>
            <a:endParaRPr/>
          </a:p>
        </p:txBody>
      </p:sp>
      <p:sp>
        <p:nvSpPr>
          <p:cNvPr id="2152" name="Google Shape;2152;p103"/>
          <p:cNvSpPr txBox="1"/>
          <p:nvPr>
            <p:ph idx="1" type="body"/>
          </p:nvPr>
        </p:nvSpPr>
        <p:spPr>
          <a:xfrm>
            <a:off x="423934" y="1567224"/>
            <a:ext cx="115887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Plot most wrong prediction</a:t>
            </a:r>
            <a:endParaRPr sz="3300">
              <a:solidFill>
                <a:srgbClr val="000000"/>
              </a:solidFill>
            </a:endParaRPr>
          </a:p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Plot confusion matrix</a:t>
            </a:r>
            <a:endParaRPr sz="3300">
              <a:solidFill>
                <a:srgbClr val="000000"/>
              </a:solidFill>
            </a:endParaRPr>
          </a:p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Clean data</a:t>
            </a:r>
            <a:endParaRPr sz="3300">
              <a:solidFill>
                <a:srgbClr val="000000"/>
              </a:solidFill>
            </a:endParaRPr>
          </a:p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Look at the matrices</a:t>
            </a:r>
            <a:endParaRPr sz="3300">
              <a:solidFill>
                <a:srgbClr val="000000"/>
              </a:solidFill>
            </a:endParaRPr>
          </a:p>
          <a:p>
            <a:pPr indent="0" lvl="0" marL="622300" rtl="0" algn="l"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13" y="2053065"/>
            <a:ext cx="3474146" cy="33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8595" y="2053066"/>
            <a:ext cx="3506441" cy="3399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type="title"/>
          </p:nvPr>
        </p:nvSpPr>
        <p:spPr>
          <a:xfrm>
            <a:off x="274639" y="298879"/>
            <a:ext cx="11889564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Computers are literal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5021887" y="1601942"/>
            <a:ext cx="28875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</a:t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5215095" y="527262"/>
            <a:ext cx="15411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04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Look, they are easy to understand! (actually no)</a:t>
            </a:r>
            <a:endParaRPr/>
          </a:p>
        </p:txBody>
      </p:sp>
      <p:sp>
        <p:nvSpPr>
          <p:cNvPr id="2158" name="Google Shape;2158;p104"/>
          <p:cNvSpPr txBox="1"/>
          <p:nvPr>
            <p:ph idx="1" type="body"/>
          </p:nvPr>
        </p:nvSpPr>
        <p:spPr>
          <a:xfrm>
            <a:off x="423934" y="1567224"/>
            <a:ext cx="115887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200"/>
              </a:spcAft>
              <a:buNone/>
            </a:pPr>
            <a:r>
              <a:t/>
            </a:r>
            <a:endParaRPr/>
          </a:p>
        </p:txBody>
      </p:sp>
      <p:pic>
        <p:nvPicPr>
          <p:cNvPr id="2159" name="Google Shape;215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17" y="1629880"/>
            <a:ext cx="5867630" cy="452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4048" y="1383980"/>
            <a:ext cx="4971722" cy="523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5" name="Google Shape;216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296" y="814639"/>
            <a:ext cx="9844486" cy="5365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06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woman in red dress</a:t>
            </a:r>
            <a:endParaRPr/>
          </a:p>
        </p:txBody>
      </p:sp>
      <p:sp>
        <p:nvSpPr>
          <p:cNvPr id="2171" name="Google Shape;2171;p106"/>
          <p:cNvSpPr txBox="1"/>
          <p:nvPr>
            <p:ph idx="1" type="body"/>
          </p:nvPr>
        </p:nvSpPr>
        <p:spPr>
          <a:xfrm>
            <a:off x="423934" y="1567224"/>
            <a:ext cx="115887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200"/>
              </a:spcAft>
              <a:buNone/>
            </a:pPr>
            <a:r>
              <a:t/>
            </a:r>
            <a:endParaRPr/>
          </a:p>
        </p:txBody>
      </p:sp>
      <p:pic>
        <p:nvPicPr>
          <p:cNvPr id="2172" name="Google Shape;217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0819"/>
            <a:ext cx="12434707" cy="5390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07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would be better?</a:t>
            </a:r>
            <a:endParaRPr/>
          </a:p>
        </p:txBody>
      </p:sp>
      <p:sp>
        <p:nvSpPr>
          <p:cNvPr id="2178" name="Google Shape;2178;p107"/>
          <p:cNvSpPr txBox="1"/>
          <p:nvPr>
            <p:ph idx="1" type="body"/>
          </p:nvPr>
        </p:nvSpPr>
        <p:spPr>
          <a:xfrm>
            <a:off x="423934" y="1567224"/>
            <a:ext cx="115887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622300" rtl="0" algn="ctr">
              <a:spcBef>
                <a:spcPts val="0"/>
              </a:spcBef>
              <a:spcAft>
                <a:spcPts val="2200"/>
              </a:spcAft>
              <a:buNone/>
            </a:pPr>
            <a:r>
              <a:rPr lang="en-US" sz="3300">
                <a:solidFill>
                  <a:srgbClr val="000000"/>
                </a:solidFill>
              </a:rPr>
              <a:t>We are working with images, can we get some images which will explain CNN?</a:t>
            </a:r>
            <a:endParaRPr sz="3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08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Visualize CNN</a:t>
            </a:r>
            <a:endParaRPr/>
          </a:p>
        </p:txBody>
      </p:sp>
      <p:sp>
        <p:nvSpPr>
          <p:cNvPr id="2184" name="Google Shape;2184;p108"/>
          <p:cNvSpPr txBox="1"/>
          <p:nvPr>
            <p:ph idx="1" type="body"/>
          </p:nvPr>
        </p:nvSpPr>
        <p:spPr>
          <a:xfrm>
            <a:off x="423934" y="1567224"/>
            <a:ext cx="115887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Activation Maximization</a:t>
            </a:r>
            <a:endParaRPr sz="3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9" name="Google Shape;218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74" y="3343415"/>
            <a:ext cx="1371407" cy="1329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0" name="Google Shape;2190;p109"/>
          <p:cNvCxnSpPr/>
          <p:nvPr/>
        </p:nvCxnSpPr>
        <p:spPr>
          <a:xfrm flipH="1" rot="10800000">
            <a:off x="1722437" y="3998411"/>
            <a:ext cx="304800" cy="9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191" name="Google Shape;2191;p109"/>
          <p:cNvGrpSpPr/>
          <p:nvPr/>
        </p:nvGrpSpPr>
        <p:grpSpPr>
          <a:xfrm>
            <a:off x="3887680" y="4250178"/>
            <a:ext cx="507321" cy="534187"/>
            <a:chOff x="4740385" y="3954462"/>
            <a:chExt cx="487200" cy="513000"/>
          </a:xfrm>
        </p:grpSpPr>
        <p:sp>
          <p:nvSpPr>
            <p:cNvPr id="2192" name="Google Shape;2192;p109"/>
            <p:cNvSpPr/>
            <p:nvPr/>
          </p:nvSpPr>
          <p:spPr>
            <a:xfrm>
              <a:off x="4740385" y="3954462"/>
              <a:ext cx="487200" cy="5130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193" name="Google Shape;2193;p109"/>
            <p:cNvCxnSpPr>
              <a:stCxn id="2192" idx="1"/>
              <a:endCxn id="2192" idx="5"/>
            </p:cNvCxnSpPr>
            <p:nvPr/>
          </p:nvCxnSpPr>
          <p:spPr>
            <a:xfrm>
              <a:off x="4811734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4" name="Google Shape;2194;p109"/>
            <p:cNvCxnSpPr>
              <a:stCxn id="2192" idx="7"/>
              <a:endCxn id="2192" idx="3"/>
            </p:cNvCxnSpPr>
            <p:nvPr/>
          </p:nvCxnSpPr>
          <p:spPr>
            <a:xfrm flipH="1">
              <a:off x="4811536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95" name="Google Shape;2195;p109"/>
          <p:cNvSpPr/>
          <p:nvPr/>
        </p:nvSpPr>
        <p:spPr>
          <a:xfrm>
            <a:off x="3775395" y="2905070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96" name="Google Shape;2196;p109"/>
          <p:cNvGrpSpPr/>
          <p:nvPr/>
        </p:nvGrpSpPr>
        <p:grpSpPr>
          <a:xfrm>
            <a:off x="4795674" y="4255587"/>
            <a:ext cx="503725" cy="530222"/>
            <a:chOff x="5154100" y="3720044"/>
            <a:chExt cx="801600" cy="843900"/>
          </a:xfrm>
        </p:grpSpPr>
        <p:sp>
          <p:nvSpPr>
            <p:cNvPr id="2197" name="Google Shape;2197;p109"/>
            <p:cNvSpPr/>
            <p:nvPr/>
          </p:nvSpPr>
          <p:spPr>
            <a:xfrm>
              <a:off x="5154100" y="3720044"/>
              <a:ext cx="801600" cy="8439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198" name="Google Shape;2198;p109"/>
            <p:cNvCxnSpPr>
              <a:stCxn id="2197" idx="2"/>
            </p:cNvCxnSpPr>
            <p:nvPr/>
          </p:nvCxnSpPr>
          <p:spPr>
            <a:xfrm>
              <a:off x="5154100" y="4141994"/>
              <a:ext cx="421200" cy="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9" name="Google Shape;2199;p109"/>
            <p:cNvCxnSpPr>
              <a:endCxn id="2197" idx="7"/>
            </p:cNvCxnSpPr>
            <p:nvPr/>
          </p:nvCxnSpPr>
          <p:spPr>
            <a:xfrm flipH="1" rot="10800000">
              <a:off x="5554808" y="3843630"/>
              <a:ext cx="283500" cy="2988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00" name="Google Shape;2200;p109"/>
          <p:cNvSpPr/>
          <p:nvPr/>
        </p:nvSpPr>
        <p:spPr>
          <a:xfrm>
            <a:off x="4661272" y="2898889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1" name="Google Shape;2201;p109"/>
          <p:cNvSpPr/>
          <p:nvPr/>
        </p:nvSpPr>
        <p:spPr>
          <a:xfrm rot="5400000">
            <a:off x="5764171" y="4217254"/>
            <a:ext cx="361500" cy="580200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2" name="Google Shape;2202;p109"/>
          <p:cNvSpPr/>
          <p:nvPr/>
        </p:nvSpPr>
        <p:spPr>
          <a:xfrm>
            <a:off x="5559830" y="2905070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3" name="Google Shape;2203;p109"/>
          <p:cNvSpPr txBox="1"/>
          <p:nvPr/>
        </p:nvSpPr>
        <p:spPr>
          <a:xfrm rot="-5400000">
            <a:off x="3472593" y="3324673"/>
            <a:ext cx="1333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</a:t>
            </a:r>
            <a:endParaRPr sz="1400"/>
          </a:p>
        </p:txBody>
      </p:sp>
      <p:sp>
        <p:nvSpPr>
          <p:cNvPr id="2204" name="Google Shape;2204;p109"/>
          <p:cNvSpPr txBox="1"/>
          <p:nvPr/>
        </p:nvSpPr>
        <p:spPr>
          <a:xfrm rot="-5400000">
            <a:off x="4637411" y="3320689"/>
            <a:ext cx="772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</a:t>
            </a:r>
            <a:endParaRPr sz="1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5" name="Google Shape;2205;p109"/>
          <p:cNvSpPr txBox="1"/>
          <p:nvPr/>
        </p:nvSpPr>
        <p:spPr>
          <a:xfrm rot="-5400000">
            <a:off x="5467204" y="3332577"/>
            <a:ext cx="968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 sz="1400"/>
          </a:p>
        </p:txBody>
      </p:sp>
      <p:grpSp>
        <p:nvGrpSpPr>
          <p:cNvPr id="2206" name="Google Shape;2206;p109"/>
          <p:cNvGrpSpPr/>
          <p:nvPr/>
        </p:nvGrpSpPr>
        <p:grpSpPr>
          <a:xfrm>
            <a:off x="2139523" y="4256358"/>
            <a:ext cx="507321" cy="534187"/>
            <a:chOff x="4740385" y="3954462"/>
            <a:chExt cx="487200" cy="513000"/>
          </a:xfrm>
        </p:grpSpPr>
        <p:sp>
          <p:nvSpPr>
            <p:cNvPr id="2207" name="Google Shape;2207;p109"/>
            <p:cNvSpPr/>
            <p:nvPr/>
          </p:nvSpPr>
          <p:spPr>
            <a:xfrm>
              <a:off x="4740385" y="3954462"/>
              <a:ext cx="487200" cy="5130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208" name="Google Shape;2208;p109"/>
            <p:cNvCxnSpPr>
              <a:stCxn id="2207" idx="1"/>
              <a:endCxn id="2207" idx="5"/>
            </p:cNvCxnSpPr>
            <p:nvPr/>
          </p:nvCxnSpPr>
          <p:spPr>
            <a:xfrm>
              <a:off x="4811734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9" name="Google Shape;2209;p109"/>
            <p:cNvCxnSpPr>
              <a:stCxn id="2207" idx="7"/>
              <a:endCxn id="2207" idx="3"/>
            </p:cNvCxnSpPr>
            <p:nvPr/>
          </p:nvCxnSpPr>
          <p:spPr>
            <a:xfrm flipH="1">
              <a:off x="4811536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10" name="Google Shape;2210;p109"/>
          <p:cNvSpPr/>
          <p:nvPr/>
        </p:nvSpPr>
        <p:spPr>
          <a:xfrm>
            <a:off x="2027237" y="2911250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11" name="Google Shape;2211;p109"/>
          <p:cNvGrpSpPr/>
          <p:nvPr/>
        </p:nvGrpSpPr>
        <p:grpSpPr>
          <a:xfrm>
            <a:off x="3047517" y="4261766"/>
            <a:ext cx="503725" cy="530222"/>
            <a:chOff x="5154100" y="3720044"/>
            <a:chExt cx="801600" cy="843900"/>
          </a:xfrm>
        </p:grpSpPr>
        <p:sp>
          <p:nvSpPr>
            <p:cNvPr id="2212" name="Google Shape;2212;p109"/>
            <p:cNvSpPr/>
            <p:nvPr/>
          </p:nvSpPr>
          <p:spPr>
            <a:xfrm>
              <a:off x="5154100" y="3720044"/>
              <a:ext cx="801600" cy="8439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213" name="Google Shape;2213;p109"/>
            <p:cNvCxnSpPr>
              <a:stCxn id="2212" idx="2"/>
            </p:cNvCxnSpPr>
            <p:nvPr/>
          </p:nvCxnSpPr>
          <p:spPr>
            <a:xfrm>
              <a:off x="5154100" y="4141994"/>
              <a:ext cx="421200" cy="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4" name="Google Shape;2214;p109"/>
            <p:cNvCxnSpPr>
              <a:endCxn id="2212" idx="7"/>
            </p:cNvCxnSpPr>
            <p:nvPr/>
          </p:nvCxnSpPr>
          <p:spPr>
            <a:xfrm flipH="1" rot="10800000">
              <a:off x="5554808" y="3843630"/>
              <a:ext cx="283500" cy="2988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15" name="Google Shape;2215;p109"/>
          <p:cNvSpPr/>
          <p:nvPr/>
        </p:nvSpPr>
        <p:spPr>
          <a:xfrm>
            <a:off x="2913116" y="2905070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6" name="Google Shape;2216;p109"/>
          <p:cNvSpPr txBox="1"/>
          <p:nvPr/>
        </p:nvSpPr>
        <p:spPr>
          <a:xfrm rot="-5400000">
            <a:off x="1724437" y="3330854"/>
            <a:ext cx="1333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</a:t>
            </a:r>
            <a:endParaRPr sz="1400"/>
          </a:p>
        </p:txBody>
      </p:sp>
      <p:sp>
        <p:nvSpPr>
          <p:cNvPr id="2217" name="Google Shape;2217;p109"/>
          <p:cNvSpPr txBox="1"/>
          <p:nvPr/>
        </p:nvSpPr>
        <p:spPr>
          <a:xfrm rot="-5400000">
            <a:off x="2889253" y="3326870"/>
            <a:ext cx="772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</a:t>
            </a:r>
            <a:endParaRPr sz="1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18" name="Google Shape;2218;p109"/>
          <p:cNvGrpSpPr/>
          <p:nvPr/>
        </p:nvGrpSpPr>
        <p:grpSpPr>
          <a:xfrm>
            <a:off x="6545113" y="4238950"/>
            <a:ext cx="507321" cy="534187"/>
            <a:chOff x="4740385" y="3954462"/>
            <a:chExt cx="487200" cy="513000"/>
          </a:xfrm>
        </p:grpSpPr>
        <p:sp>
          <p:nvSpPr>
            <p:cNvPr id="2219" name="Google Shape;2219;p109"/>
            <p:cNvSpPr/>
            <p:nvPr/>
          </p:nvSpPr>
          <p:spPr>
            <a:xfrm>
              <a:off x="4740385" y="3954462"/>
              <a:ext cx="487200" cy="5130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220" name="Google Shape;2220;p109"/>
            <p:cNvCxnSpPr>
              <a:stCxn id="2219" idx="1"/>
              <a:endCxn id="2219" idx="5"/>
            </p:cNvCxnSpPr>
            <p:nvPr/>
          </p:nvCxnSpPr>
          <p:spPr>
            <a:xfrm>
              <a:off x="4811734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1" name="Google Shape;2221;p109"/>
            <p:cNvCxnSpPr>
              <a:stCxn id="2219" idx="7"/>
              <a:endCxn id="2219" idx="3"/>
            </p:cNvCxnSpPr>
            <p:nvPr/>
          </p:nvCxnSpPr>
          <p:spPr>
            <a:xfrm flipH="1">
              <a:off x="4811536" y="4029589"/>
              <a:ext cx="344700" cy="3627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22" name="Google Shape;2222;p109"/>
          <p:cNvSpPr/>
          <p:nvPr/>
        </p:nvSpPr>
        <p:spPr>
          <a:xfrm>
            <a:off x="6432827" y="2893843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23" name="Google Shape;2223;p109"/>
          <p:cNvGrpSpPr/>
          <p:nvPr/>
        </p:nvGrpSpPr>
        <p:grpSpPr>
          <a:xfrm>
            <a:off x="7453107" y="4244359"/>
            <a:ext cx="503725" cy="530222"/>
            <a:chOff x="5154100" y="3720044"/>
            <a:chExt cx="801600" cy="843900"/>
          </a:xfrm>
        </p:grpSpPr>
        <p:sp>
          <p:nvSpPr>
            <p:cNvPr id="2224" name="Google Shape;2224;p109"/>
            <p:cNvSpPr/>
            <p:nvPr/>
          </p:nvSpPr>
          <p:spPr>
            <a:xfrm>
              <a:off x="5154100" y="3720044"/>
              <a:ext cx="801600" cy="8439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225" name="Google Shape;2225;p109"/>
            <p:cNvCxnSpPr>
              <a:stCxn id="2224" idx="2"/>
            </p:cNvCxnSpPr>
            <p:nvPr/>
          </p:nvCxnSpPr>
          <p:spPr>
            <a:xfrm>
              <a:off x="5154100" y="4141994"/>
              <a:ext cx="421200" cy="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6" name="Google Shape;2226;p109"/>
            <p:cNvCxnSpPr>
              <a:endCxn id="2224" idx="7"/>
            </p:cNvCxnSpPr>
            <p:nvPr/>
          </p:nvCxnSpPr>
          <p:spPr>
            <a:xfrm flipH="1" rot="10800000">
              <a:off x="5554808" y="3843630"/>
              <a:ext cx="283500" cy="298800"/>
            </a:xfrm>
            <a:prstGeom prst="straightConnector1">
              <a:avLst/>
            </a:prstGeom>
            <a:noFill/>
            <a:ln cap="flat" cmpd="sng" w="5715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27" name="Google Shape;2227;p109"/>
          <p:cNvSpPr/>
          <p:nvPr/>
        </p:nvSpPr>
        <p:spPr>
          <a:xfrm>
            <a:off x="7318705" y="2887662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28" name="Google Shape;2228;p109"/>
          <p:cNvSpPr/>
          <p:nvPr/>
        </p:nvSpPr>
        <p:spPr>
          <a:xfrm rot="5400000">
            <a:off x="8421603" y="4206027"/>
            <a:ext cx="361500" cy="580200"/>
          </a:xfrm>
          <a:prstGeom prst="triangle">
            <a:avLst>
              <a:gd fmla="val 50000" name="adj"/>
            </a:avLst>
          </a:prstGeom>
          <a:solidFill>
            <a:srgbClr val="002050"/>
          </a:solidFill>
          <a:ln>
            <a:noFill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29" name="Google Shape;2229;p109"/>
          <p:cNvSpPr/>
          <p:nvPr/>
        </p:nvSpPr>
        <p:spPr>
          <a:xfrm>
            <a:off x="8217262" y="2893843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30" name="Google Shape;2230;p109"/>
          <p:cNvSpPr txBox="1"/>
          <p:nvPr/>
        </p:nvSpPr>
        <p:spPr>
          <a:xfrm rot="-5400000">
            <a:off x="6130025" y="3313445"/>
            <a:ext cx="1333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Convolution</a:t>
            </a:r>
            <a:endParaRPr sz="1400"/>
          </a:p>
        </p:txBody>
      </p:sp>
      <p:sp>
        <p:nvSpPr>
          <p:cNvPr id="2231" name="Google Shape;2231;p109"/>
          <p:cNvSpPr txBox="1"/>
          <p:nvPr/>
        </p:nvSpPr>
        <p:spPr>
          <a:xfrm rot="-5400000">
            <a:off x="7294842" y="3309463"/>
            <a:ext cx="772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</a:t>
            </a:r>
            <a:endParaRPr sz="14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32" name="Google Shape;2232;p109"/>
          <p:cNvSpPr txBox="1"/>
          <p:nvPr/>
        </p:nvSpPr>
        <p:spPr>
          <a:xfrm rot="-5400000">
            <a:off x="8124635" y="3321348"/>
            <a:ext cx="9684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endParaRPr sz="1400"/>
          </a:p>
        </p:txBody>
      </p:sp>
      <p:sp>
        <p:nvSpPr>
          <p:cNvPr id="2233" name="Google Shape;2233;p109"/>
          <p:cNvSpPr/>
          <p:nvPr/>
        </p:nvSpPr>
        <p:spPr>
          <a:xfrm>
            <a:off x="9131662" y="2887662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34" name="Google Shape;2234;p109"/>
          <p:cNvSpPr txBox="1"/>
          <p:nvPr/>
        </p:nvSpPr>
        <p:spPr>
          <a:xfrm rot="-5400000">
            <a:off x="8924166" y="3179657"/>
            <a:ext cx="1198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</a:t>
            </a:r>
            <a:endParaRPr sz="1400"/>
          </a:p>
          <a:p>
            <a:pPr indent="0" lvl="0" marL="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connected</a:t>
            </a:r>
            <a:endParaRPr sz="1400"/>
          </a:p>
        </p:txBody>
      </p:sp>
      <p:grpSp>
        <p:nvGrpSpPr>
          <p:cNvPr id="2235" name="Google Shape;2235;p109"/>
          <p:cNvGrpSpPr/>
          <p:nvPr/>
        </p:nvGrpSpPr>
        <p:grpSpPr>
          <a:xfrm>
            <a:off x="9319930" y="4246455"/>
            <a:ext cx="410078" cy="527106"/>
            <a:chOff x="5684837" y="3268662"/>
            <a:chExt cx="1066800" cy="1371600"/>
          </a:xfrm>
        </p:grpSpPr>
        <p:sp>
          <p:nvSpPr>
            <p:cNvPr id="2236" name="Google Shape;2236;p109"/>
            <p:cNvSpPr/>
            <p:nvPr/>
          </p:nvSpPr>
          <p:spPr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237" name="Google Shape;2237;p109"/>
            <p:cNvCxnSpPr>
              <a:stCxn id="2238" idx="6"/>
              <a:endCxn id="2239" idx="2"/>
            </p:cNvCxnSpPr>
            <p:nvPr/>
          </p:nvCxnSpPr>
          <p:spPr>
            <a:xfrm>
              <a:off x="5837237" y="3344862"/>
              <a:ext cx="761700" cy="3810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0" name="Google Shape;2240;p109"/>
            <p:cNvCxnSpPr>
              <a:stCxn id="2241" idx="6"/>
              <a:endCxn id="2239" idx="2"/>
            </p:cNvCxnSpPr>
            <p:nvPr/>
          </p:nvCxnSpPr>
          <p:spPr>
            <a:xfrm flipH="1" rot="10800000">
              <a:off x="5837237" y="3725862"/>
              <a:ext cx="7617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2" name="Google Shape;2242;p109"/>
            <p:cNvCxnSpPr>
              <a:stCxn id="2241" idx="6"/>
              <a:endCxn id="2243" idx="2"/>
            </p:cNvCxnSpPr>
            <p:nvPr/>
          </p:nvCxnSpPr>
          <p:spPr>
            <a:xfrm>
              <a:off x="5837237" y="3954462"/>
              <a:ext cx="7617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4" name="Google Shape;2244;p109"/>
            <p:cNvCxnSpPr>
              <a:endCxn id="2243" idx="2"/>
            </p:cNvCxnSpPr>
            <p:nvPr/>
          </p:nvCxnSpPr>
          <p:spPr>
            <a:xfrm flipH="1" rot="10800000">
              <a:off x="5836637" y="4183062"/>
              <a:ext cx="762600" cy="3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5" name="Google Shape;2245;p109"/>
            <p:cNvCxnSpPr>
              <a:stCxn id="2238" idx="6"/>
              <a:endCxn id="2243" idx="2"/>
            </p:cNvCxnSpPr>
            <p:nvPr/>
          </p:nvCxnSpPr>
          <p:spPr>
            <a:xfrm>
              <a:off x="5837237" y="3344862"/>
              <a:ext cx="7617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6" name="Google Shape;2246;p109"/>
            <p:cNvCxnSpPr>
              <a:stCxn id="2247" idx="6"/>
              <a:endCxn id="2239" idx="2"/>
            </p:cNvCxnSpPr>
            <p:nvPr/>
          </p:nvCxnSpPr>
          <p:spPr>
            <a:xfrm flipH="1" rot="10800000">
              <a:off x="5837237" y="3725562"/>
              <a:ext cx="7617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38" name="Google Shape;2238;p109"/>
            <p:cNvSpPr/>
            <p:nvPr/>
          </p:nvSpPr>
          <p:spPr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1" name="Google Shape;2241;p109"/>
            <p:cNvSpPr/>
            <p:nvPr/>
          </p:nvSpPr>
          <p:spPr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7" name="Google Shape;2247;p109"/>
            <p:cNvSpPr/>
            <p:nvPr/>
          </p:nvSpPr>
          <p:spPr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3" name="Google Shape;2243;p109"/>
            <p:cNvSpPr/>
            <p:nvPr/>
          </p:nvSpPr>
          <p:spPr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39" name="Google Shape;2239;p109"/>
            <p:cNvSpPr/>
            <p:nvPr/>
          </p:nvSpPr>
          <p:spPr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48" name="Google Shape;2248;p109"/>
            <p:cNvSpPr/>
            <p:nvPr/>
          </p:nvSpPr>
          <p:spPr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249" name="Google Shape;2249;p109"/>
            <p:cNvCxnSpPr>
              <a:stCxn id="2236" idx="6"/>
              <a:endCxn id="2243" idx="2"/>
            </p:cNvCxnSpPr>
            <p:nvPr/>
          </p:nvCxnSpPr>
          <p:spPr>
            <a:xfrm flipH="1" rot="10800000">
              <a:off x="5837237" y="4182762"/>
              <a:ext cx="7617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0" name="Google Shape;2250;p109"/>
            <p:cNvCxnSpPr>
              <a:stCxn id="2236" idx="6"/>
              <a:endCxn id="2239" idx="2"/>
            </p:cNvCxnSpPr>
            <p:nvPr/>
          </p:nvCxnSpPr>
          <p:spPr>
            <a:xfrm flipH="1" rot="10800000">
              <a:off x="5837237" y="3726162"/>
              <a:ext cx="7617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1" name="Google Shape;2251;p109"/>
            <p:cNvCxnSpPr>
              <a:stCxn id="2248" idx="6"/>
              <a:endCxn id="2239" idx="2"/>
            </p:cNvCxnSpPr>
            <p:nvPr/>
          </p:nvCxnSpPr>
          <p:spPr>
            <a:xfrm>
              <a:off x="5837237" y="3649662"/>
              <a:ext cx="7617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2" name="Google Shape;2252;p109"/>
            <p:cNvCxnSpPr>
              <a:stCxn id="2248" idx="6"/>
              <a:endCxn id="2243" idx="2"/>
            </p:cNvCxnSpPr>
            <p:nvPr/>
          </p:nvCxnSpPr>
          <p:spPr>
            <a:xfrm>
              <a:off x="5837237" y="3649662"/>
              <a:ext cx="7617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53" name="Google Shape;2253;p109"/>
          <p:cNvSpPr/>
          <p:nvPr/>
        </p:nvSpPr>
        <p:spPr>
          <a:xfrm>
            <a:off x="10045997" y="2887662"/>
            <a:ext cx="771600" cy="226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625" lIns="0" spcFirstLastPara="1" rIns="0" wrap="square" tIns="466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282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54" name="Google Shape;2254;p109"/>
          <p:cNvSpPr txBox="1"/>
          <p:nvPr/>
        </p:nvSpPr>
        <p:spPr>
          <a:xfrm rot="-5400000">
            <a:off x="9838502" y="3179657"/>
            <a:ext cx="1198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</a:t>
            </a:r>
            <a:endParaRPr sz="1400"/>
          </a:p>
          <a:p>
            <a:pPr indent="0" lvl="0" marL="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connected</a:t>
            </a:r>
            <a:endParaRPr sz="1400"/>
          </a:p>
        </p:txBody>
      </p:sp>
      <p:grpSp>
        <p:nvGrpSpPr>
          <p:cNvPr id="2255" name="Google Shape;2255;p109"/>
          <p:cNvGrpSpPr/>
          <p:nvPr/>
        </p:nvGrpSpPr>
        <p:grpSpPr>
          <a:xfrm>
            <a:off x="10234265" y="4246455"/>
            <a:ext cx="410078" cy="527106"/>
            <a:chOff x="5684837" y="3268662"/>
            <a:chExt cx="1066800" cy="1371600"/>
          </a:xfrm>
        </p:grpSpPr>
        <p:sp>
          <p:nvSpPr>
            <p:cNvPr id="2256" name="Google Shape;2256;p109"/>
            <p:cNvSpPr/>
            <p:nvPr/>
          </p:nvSpPr>
          <p:spPr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257" name="Google Shape;2257;p109"/>
            <p:cNvCxnSpPr>
              <a:stCxn id="2258" idx="6"/>
              <a:endCxn id="2259" idx="2"/>
            </p:cNvCxnSpPr>
            <p:nvPr/>
          </p:nvCxnSpPr>
          <p:spPr>
            <a:xfrm>
              <a:off x="5837237" y="3344862"/>
              <a:ext cx="761700" cy="3810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0" name="Google Shape;2260;p109"/>
            <p:cNvCxnSpPr>
              <a:stCxn id="2261" idx="6"/>
              <a:endCxn id="2259" idx="2"/>
            </p:cNvCxnSpPr>
            <p:nvPr/>
          </p:nvCxnSpPr>
          <p:spPr>
            <a:xfrm flipH="1" rot="10800000">
              <a:off x="5837237" y="3725862"/>
              <a:ext cx="7617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2" name="Google Shape;2262;p109"/>
            <p:cNvCxnSpPr>
              <a:stCxn id="2261" idx="6"/>
              <a:endCxn id="2263" idx="2"/>
            </p:cNvCxnSpPr>
            <p:nvPr/>
          </p:nvCxnSpPr>
          <p:spPr>
            <a:xfrm>
              <a:off x="5837237" y="3954462"/>
              <a:ext cx="761700" cy="2286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4" name="Google Shape;2264;p109"/>
            <p:cNvCxnSpPr>
              <a:endCxn id="2263" idx="2"/>
            </p:cNvCxnSpPr>
            <p:nvPr/>
          </p:nvCxnSpPr>
          <p:spPr>
            <a:xfrm flipH="1" rot="10800000">
              <a:off x="5836637" y="4183062"/>
              <a:ext cx="762600" cy="3762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5" name="Google Shape;2265;p109"/>
            <p:cNvCxnSpPr>
              <a:stCxn id="2258" idx="6"/>
              <a:endCxn id="2263" idx="2"/>
            </p:cNvCxnSpPr>
            <p:nvPr/>
          </p:nvCxnSpPr>
          <p:spPr>
            <a:xfrm>
              <a:off x="5837237" y="3344862"/>
              <a:ext cx="7617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6" name="Google Shape;2266;p109"/>
            <p:cNvCxnSpPr>
              <a:stCxn id="2267" idx="6"/>
              <a:endCxn id="2259" idx="2"/>
            </p:cNvCxnSpPr>
            <p:nvPr/>
          </p:nvCxnSpPr>
          <p:spPr>
            <a:xfrm flipH="1" rot="10800000">
              <a:off x="5837237" y="3725562"/>
              <a:ext cx="761700" cy="838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58" name="Google Shape;2258;p109"/>
            <p:cNvSpPr/>
            <p:nvPr/>
          </p:nvSpPr>
          <p:spPr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1" name="Google Shape;2261;p109"/>
            <p:cNvSpPr/>
            <p:nvPr/>
          </p:nvSpPr>
          <p:spPr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7" name="Google Shape;2267;p109"/>
            <p:cNvSpPr/>
            <p:nvPr/>
          </p:nvSpPr>
          <p:spPr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3" name="Google Shape;2263;p109"/>
            <p:cNvSpPr/>
            <p:nvPr/>
          </p:nvSpPr>
          <p:spPr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9" name="Google Shape;2259;p109"/>
            <p:cNvSpPr/>
            <p:nvPr/>
          </p:nvSpPr>
          <p:spPr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68" name="Google Shape;2268;p109"/>
            <p:cNvSpPr/>
            <p:nvPr/>
          </p:nvSpPr>
          <p:spPr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269" name="Google Shape;2269;p109"/>
            <p:cNvCxnSpPr>
              <a:stCxn id="2256" idx="6"/>
              <a:endCxn id="2263" idx="2"/>
            </p:cNvCxnSpPr>
            <p:nvPr/>
          </p:nvCxnSpPr>
          <p:spPr>
            <a:xfrm flipH="1" rot="10800000">
              <a:off x="5837237" y="4182762"/>
              <a:ext cx="7617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0" name="Google Shape;2270;p109"/>
            <p:cNvCxnSpPr>
              <a:stCxn id="2256" idx="6"/>
              <a:endCxn id="2259" idx="2"/>
            </p:cNvCxnSpPr>
            <p:nvPr/>
          </p:nvCxnSpPr>
          <p:spPr>
            <a:xfrm flipH="1" rot="10800000">
              <a:off x="5837237" y="3726162"/>
              <a:ext cx="7617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1" name="Google Shape;2271;p109"/>
            <p:cNvCxnSpPr>
              <a:stCxn id="2268" idx="6"/>
              <a:endCxn id="2259" idx="2"/>
            </p:cNvCxnSpPr>
            <p:nvPr/>
          </p:nvCxnSpPr>
          <p:spPr>
            <a:xfrm>
              <a:off x="5837237" y="3649662"/>
              <a:ext cx="761700" cy="765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2" name="Google Shape;2272;p109"/>
            <p:cNvCxnSpPr>
              <a:stCxn id="2268" idx="6"/>
              <a:endCxn id="2263" idx="2"/>
            </p:cNvCxnSpPr>
            <p:nvPr/>
          </p:nvCxnSpPr>
          <p:spPr>
            <a:xfrm>
              <a:off x="5837237" y="3649662"/>
              <a:ext cx="761700" cy="533100"/>
            </a:xfrm>
            <a:prstGeom prst="straightConnector1">
              <a:avLst/>
            </a:prstGeom>
            <a:noFill/>
            <a:ln cap="flat" cmpd="sng" w="38100">
              <a:solidFill>
                <a:srgbClr val="002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73" name="Google Shape;2273;p109"/>
          <p:cNvGrpSpPr/>
          <p:nvPr/>
        </p:nvGrpSpPr>
        <p:grpSpPr>
          <a:xfrm>
            <a:off x="11197648" y="2921701"/>
            <a:ext cx="822617" cy="2173104"/>
            <a:chOff x="9266237" y="2497524"/>
            <a:chExt cx="1143000" cy="3019038"/>
          </a:xfrm>
        </p:grpSpPr>
        <p:sp>
          <p:nvSpPr>
            <p:cNvPr id="2274" name="Google Shape;2274;p109"/>
            <p:cNvSpPr/>
            <p:nvPr/>
          </p:nvSpPr>
          <p:spPr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X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75" name="Google Shape;2275;p109"/>
            <p:cNvSpPr/>
            <p:nvPr/>
          </p:nvSpPr>
          <p:spPr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625" lIns="0" spcFirstLastPara="1" rIns="0" wrap="square" tIns="466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rgbClr val="28282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</a:t>
              </a:r>
              <a:endParaRPr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276" name="Google Shape;2276;p109"/>
          <p:cNvCxnSpPr/>
          <p:nvPr/>
        </p:nvCxnSpPr>
        <p:spPr>
          <a:xfrm flipH="1" rot="10800000">
            <a:off x="10866437" y="4020762"/>
            <a:ext cx="304800" cy="9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77" name="Google Shape;2277;p109"/>
          <p:cNvSpPr txBox="1"/>
          <p:nvPr/>
        </p:nvSpPr>
        <p:spPr>
          <a:xfrm>
            <a:off x="11247434" y="2356734"/>
            <a:ext cx="822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.92</a:t>
            </a:r>
            <a:endParaRPr sz="1400"/>
          </a:p>
        </p:txBody>
      </p:sp>
      <p:sp>
        <p:nvSpPr>
          <p:cNvPr id="2278" name="Google Shape;2278;p109"/>
          <p:cNvSpPr txBox="1"/>
          <p:nvPr/>
        </p:nvSpPr>
        <p:spPr>
          <a:xfrm>
            <a:off x="11247437" y="5134598"/>
            <a:ext cx="7011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82875" spcFirstLastPara="1" rIns="182875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8282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.51</a:t>
            </a:r>
            <a:endParaRPr sz="1400"/>
          </a:p>
        </p:txBody>
      </p:sp>
      <p:sp>
        <p:nvSpPr>
          <p:cNvPr id="2279" name="Google Shape;2279;p109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Find best image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280" name="Google Shape;2280;p109"/>
          <p:cNvCxnSpPr>
            <a:endCxn id="2189" idx="0"/>
          </p:cNvCxnSpPr>
          <p:nvPr/>
        </p:nvCxnSpPr>
        <p:spPr>
          <a:xfrm flipH="1">
            <a:off x="951878" y="1352915"/>
            <a:ext cx="3232800" cy="19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10"/>
          <p:cNvSpPr txBox="1"/>
          <p:nvPr>
            <p:ph type="title"/>
          </p:nvPr>
        </p:nvSpPr>
        <p:spPr>
          <a:xfrm>
            <a:off x="423934" y="605179"/>
            <a:ext cx="11588700" cy="778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How?</a:t>
            </a:r>
            <a:endParaRPr/>
          </a:p>
        </p:txBody>
      </p:sp>
      <p:sp>
        <p:nvSpPr>
          <p:cNvPr id="2286" name="Google Shape;2286;p110"/>
          <p:cNvSpPr txBox="1"/>
          <p:nvPr>
            <p:ph idx="1" type="body"/>
          </p:nvPr>
        </p:nvSpPr>
        <p:spPr>
          <a:xfrm>
            <a:off x="423934" y="1567224"/>
            <a:ext cx="11588700" cy="4645800"/>
          </a:xfrm>
          <a:prstGeom prst="rect">
            <a:avLst/>
          </a:prstGeom>
        </p:spPr>
        <p:txBody>
          <a:bodyPr anchorCtr="0" anchor="t" bIns="124350" lIns="124350" spcFirstLastPara="1" rIns="124350" wrap="square" tIns="124350">
            <a:noAutofit/>
          </a:bodyPr>
          <a:lstStyle/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Target optimization function</a:t>
            </a:r>
            <a:endParaRPr sz="3300">
              <a:solidFill>
                <a:srgbClr val="000000"/>
              </a:solidFill>
            </a:endParaRPr>
          </a:p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   - - image we want to find</a:t>
            </a:r>
            <a:endParaRPr sz="3300">
              <a:solidFill>
                <a:srgbClr val="000000"/>
              </a:solidFill>
            </a:endParaRPr>
          </a:p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     - convolution filter weight we want to visualize</a:t>
            </a:r>
            <a:endParaRPr sz="3300">
              <a:solidFill>
                <a:srgbClr val="000000"/>
              </a:solidFill>
            </a:endParaRPr>
          </a:p>
          <a:p>
            <a:pPr indent="-527050" lvl="0" marL="622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●"/>
            </a:pPr>
            <a:r>
              <a:rPr lang="en-US" sz="3300">
                <a:solidFill>
                  <a:srgbClr val="000000"/>
                </a:solidFill>
              </a:rPr>
              <a:t>Repeat for every convolution filter</a:t>
            </a:r>
            <a:endParaRPr sz="3300">
              <a:solidFill>
                <a:srgbClr val="000000"/>
              </a:solidFill>
            </a:endParaRPr>
          </a:p>
        </p:txBody>
      </p:sp>
      <p:pic>
        <p:nvPicPr>
          <p:cNvPr id="2287" name="Google Shape;2287;p110"/>
          <p:cNvPicPr preferRelativeResize="0"/>
          <p:nvPr/>
        </p:nvPicPr>
        <p:blipFill rotWithShape="1">
          <a:blip r:embed="rId3">
            <a:alphaModFix/>
          </a:blip>
          <a:srcRect b="46717" l="28460" r="42745" t="41492"/>
          <a:stretch/>
        </p:blipFill>
        <p:spPr>
          <a:xfrm>
            <a:off x="6537956" y="1463601"/>
            <a:ext cx="5794882" cy="126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10"/>
          <p:cNvPicPr preferRelativeResize="0"/>
          <p:nvPr/>
        </p:nvPicPr>
        <p:blipFill rotWithShape="1">
          <a:blip r:embed="rId3">
            <a:alphaModFix/>
          </a:blip>
          <a:srcRect b="52014" l="28954" r="68020" t="43731"/>
          <a:stretch/>
        </p:blipFill>
        <p:spPr>
          <a:xfrm>
            <a:off x="1186729" y="2269057"/>
            <a:ext cx="608904" cy="4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10"/>
          <p:cNvPicPr preferRelativeResize="0"/>
          <p:nvPr/>
        </p:nvPicPr>
        <p:blipFill rotWithShape="1">
          <a:blip r:embed="rId3">
            <a:alphaModFix/>
          </a:blip>
          <a:srcRect b="51221" l="51429" r="47156" t="41493"/>
          <a:stretch/>
        </p:blipFill>
        <p:spPr>
          <a:xfrm>
            <a:off x="1270033" y="2620244"/>
            <a:ext cx="284525" cy="7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4" name="Google Shape;229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97" y="2232504"/>
            <a:ext cx="4894059" cy="4769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p111"/>
          <p:cNvSpPr txBox="1"/>
          <p:nvPr>
            <p:ph type="title"/>
          </p:nvPr>
        </p:nvSpPr>
        <p:spPr>
          <a:xfrm>
            <a:off x="4996793" y="5207205"/>
            <a:ext cx="74394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attrocento Sans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Convolutional Deep Belief Networks for Scalable Unsupervised Learning of Hierarchical Representations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(</a:t>
            </a:r>
            <a:r>
              <a:rPr b="0" i="0" lang="en-US" sz="2400" u="sng" cap="none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6"/>
              </a:rPr>
              <a:t>Honglak Lee, Roger Grosse, Rajesh Ranganath, Andrew Y. Ng</a:t>
            </a:r>
            <a:r>
              <a:rPr lang="en-US" sz="2400">
                <a:solidFill>
                  <a:schemeClr val="dk2"/>
                </a:solidFill>
              </a:rPr>
              <a:t>)</a:t>
            </a:r>
            <a:endParaRPr b="0" i="0" sz="2400" u="none" cap="none" strike="noStrik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96" name="Google Shape;2296;p1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2956" y="-7938"/>
            <a:ext cx="7568102" cy="5215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12"/>
          <p:cNvSpPr txBox="1"/>
          <p:nvPr>
            <p:ph type="title"/>
          </p:nvPr>
        </p:nvSpPr>
        <p:spPr>
          <a:xfrm>
            <a:off x="273426" y="259999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lang="en-US">
                <a:solidFill>
                  <a:srgbClr val="000000"/>
                </a:solidFill>
              </a:rPr>
              <a:t>What will CNN learn in real images?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02" name="Google Shape;230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984" y="1640327"/>
            <a:ext cx="7524517" cy="18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964" y="3919950"/>
            <a:ext cx="7524524" cy="18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chemeClr val="lt1"/>
        </a:solidFill>
      </p:bgPr>
    </p:bg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113"/>
          <p:cNvSpPr txBox="1"/>
          <p:nvPr>
            <p:ph type="title"/>
          </p:nvPr>
        </p:nvSpPr>
        <p:spPr>
          <a:xfrm>
            <a:off x="273426" y="259999"/>
            <a:ext cx="118896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46300" spcFirstLastPara="1" rIns="146300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</a:pPr>
            <a:r>
              <a:rPr lang="en-US">
                <a:solidFill>
                  <a:srgbClr val="000000"/>
                </a:solidFill>
              </a:rPr>
              <a:t>What will CNN learn in real images?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09" name="Google Shape;230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525" y="2081625"/>
            <a:ext cx="6667504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